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Lst>
  <p:notesMasterIdLst>
    <p:notesMasterId r:id="rId95"/>
  </p:notesMasterIdLst>
  <p:sldIdLst>
    <p:sldId id="257" r:id="rId5"/>
    <p:sldId id="385" r:id="rId6"/>
    <p:sldId id="402" r:id="rId7"/>
    <p:sldId id="386" r:id="rId8"/>
    <p:sldId id="398" r:id="rId9"/>
    <p:sldId id="397" r:id="rId10"/>
    <p:sldId id="403" r:id="rId11"/>
    <p:sldId id="401" r:id="rId12"/>
    <p:sldId id="532" r:id="rId13"/>
    <p:sldId id="405" r:id="rId14"/>
    <p:sldId id="406" r:id="rId15"/>
    <p:sldId id="446" r:id="rId16"/>
    <p:sldId id="447" r:id="rId17"/>
    <p:sldId id="448" r:id="rId18"/>
    <p:sldId id="407" r:id="rId19"/>
    <p:sldId id="399" r:id="rId20"/>
    <p:sldId id="408" r:id="rId21"/>
    <p:sldId id="400" r:id="rId22"/>
    <p:sldId id="410" r:id="rId23"/>
    <p:sldId id="459" r:id="rId24"/>
    <p:sldId id="409" r:id="rId25"/>
    <p:sldId id="411" r:id="rId26"/>
    <p:sldId id="412" r:id="rId27"/>
    <p:sldId id="413" r:id="rId28"/>
    <p:sldId id="414" r:id="rId29"/>
    <p:sldId id="415" r:id="rId30"/>
    <p:sldId id="416" r:id="rId31"/>
    <p:sldId id="417" r:id="rId32"/>
    <p:sldId id="418" r:id="rId33"/>
    <p:sldId id="419" r:id="rId34"/>
    <p:sldId id="420" r:id="rId35"/>
    <p:sldId id="421" r:id="rId36"/>
    <p:sldId id="422" r:id="rId37"/>
    <p:sldId id="423" r:id="rId38"/>
    <p:sldId id="424" r:id="rId39"/>
    <p:sldId id="425" r:id="rId40"/>
    <p:sldId id="426" r:id="rId41"/>
    <p:sldId id="427" r:id="rId42"/>
    <p:sldId id="428" r:id="rId43"/>
    <p:sldId id="508" r:id="rId44"/>
    <p:sldId id="445" r:id="rId45"/>
    <p:sldId id="430" r:id="rId46"/>
    <p:sldId id="431" r:id="rId47"/>
    <p:sldId id="530" r:id="rId48"/>
    <p:sldId id="531" r:id="rId49"/>
    <p:sldId id="432" r:id="rId50"/>
    <p:sldId id="433" r:id="rId51"/>
    <p:sldId id="434" r:id="rId52"/>
    <p:sldId id="514" r:id="rId53"/>
    <p:sldId id="515" r:id="rId54"/>
    <p:sldId id="513" r:id="rId55"/>
    <p:sldId id="435" r:id="rId56"/>
    <p:sldId id="518" r:id="rId57"/>
    <p:sldId id="529" r:id="rId58"/>
    <p:sldId id="436" r:id="rId59"/>
    <p:sldId id="516" r:id="rId60"/>
    <p:sldId id="517" r:id="rId61"/>
    <p:sldId id="437" r:id="rId62"/>
    <p:sldId id="439" r:id="rId63"/>
    <p:sldId id="438" r:id="rId64"/>
    <p:sldId id="440" r:id="rId65"/>
    <p:sldId id="441" r:id="rId66"/>
    <p:sldId id="442" r:id="rId67"/>
    <p:sldId id="506" r:id="rId68"/>
    <p:sldId id="454" r:id="rId69"/>
    <p:sldId id="522" r:id="rId70"/>
    <p:sldId id="464" r:id="rId71"/>
    <p:sldId id="472" r:id="rId72"/>
    <p:sldId id="467" r:id="rId73"/>
    <p:sldId id="471" r:id="rId74"/>
    <p:sldId id="470" r:id="rId75"/>
    <p:sldId id="473" r:id="rId76"/>
    <p:sldId id="525" r:id="rId77"/>
    <p:sldId id="526" r:id="rId78"/>
    <p:sldId id="479" r:id="rId79"/>
    <p:sldId id="480" r:id="rId80"/>
    <p:sldId id="485" r:id="rId81"/>
    <p:sldId id="486" r:id="rId82"/>
    <p:sldId id="527" r:id="rId83"/>
    <p:sldId id="487" r:id="rId84"/>
    <p:sldId id="488" r:id="rId85"/>
    <p:sldId id="497" r:id="rId86"/>
    <p:sldId id="501" r:id="rId87"/>
    <p:sldId id="498" r:id="rId88"/>
    <p:sldId id="499" r:id="rId89"/>
    <p:sldId id="500" r:id="rId90"/>
    <p:sldId id="528" r:id="rId91"/>
    <p:sldId id="519" r:id="rId92"/>
    <p:sldId id="444" r:id="rId93"/>
    <p:sldId id="363" r:id="rId9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21E5AEE3-6E32-4484-858D-06425D124A9A}">
          <p14:sldIdLst>
            <p14:sldId id="257"/>
            <p14:sldId id="385"/>
          </p14:sldIdLst>
        </p14:section>
        <p14:section name="Architectural overview" id="{CDA43A11-699A-482B-A604-362B6C4A01BA}">
          <p14:sldIdLst>
            <p14:sldId id="402"/>
            <p14:sldId id="386"/>
            <p14:sldId id="398"/>
            <p14:sldId id="397"/>
          </p14:sldIdLst>
        </p14:section>
        <p14:section name="USB data flow model" id="{73C91B7F-F325-4054-92EC-1C037FE3701F}">
          <p14:sldIdLst>
            <p14:sldId id="403"/>
            <p14:sldId id="401"/>
            <p14:sldId id="532"/>
            <p14:sldId id="405"/>
            <p14:sldId id="406"/>
            <p14:sldId id="446"/>
            <p14:sldId id="447"/>
            <p14:sldId id="448"/>
          </p14:sldIdLst>
        </p14:section>
        <p14:section name="Electrical signaling" id="{3AF695A8-E52C-4B28-83E1-836CC5E7C1C9}">
          <p14:sldIdLst>
            <p14:sldId id="407"/>
            <p14:sldId id="399"/>
            <p14:sldId id="408"/>
            <p14:sldId id="400"/>
            <p14:sldId id="410"/>
            <p14:sldId id="459"/>
            <p14:sldId id="409"/>
          </p14:sldIdLst>
        </p14:section>
        <p14:section name="Protocol layer" id="{97B1A6D2-E923-45C1-9756-F4BB31CA0162}">
          <p14:sldIdLst>
            <p14:sldId id="411"/>
            <p14:sldId id="412"/>
          </p14:sldIdLst>
        </p14:section>
        <p14:section name="Packet Field Formats" id="{EBB58960-3357-4DCD-A1DC-A7E58A12C8F5}">
          <p14:sldIdLst>
            <p14:sldId id="413"/>
            <p14:sldId id="414"/>
            <p14:sldId id="415"/>
            <p14:sldId id="416"/>
            <p14:sldId id="417"/>
            <p14:sldId id="418"/>
          </p14:sldIdLst>
        </p14:section>
        <p14:section name="Packet Formats" id="{15F25B3E-5A45-4056-AF34-C8F2C330A93B}">
          <p14:sldIdLst>
            <p14:sldId id="419"/>
            <p14:sldId id="420"/>
            <p14:sldId id="421"/>
            <p14:sldId id="422"/>
            <p14:sldId id="423"/>
            <p14:sldId id="424"/>
            <p14:sldId id="425"/>
            <p14:sldId id="426"/>
            <p14:sldId id="427"/>
            <p14:sldId id="428"/>
          </p14:sldIdLst>
        </p14:section>
        <p14:section name="Transactions" id="{171D2015-5ED0-42CD-BAF3-82DAB832A79C}">
          <p14:sldIdLst>
            <p14:sldId id="508"/>
            <p14:sldId id="445"/>
          </p14:sldIdLst>
        </p14:section>
        <p14:section name="Bulk Transactions" id="{5A639220-590C-4DD1-8679-AB3A420F07A8}">
          <p14:sldIdLst>
            <p14:sldId id="430"/>
            <p14:sldId id="431"/>
            <p14:sldId id="530"/>
            <p14:sldId id="531"/>
          </p14:sldIdLst>
        </p14:section>
        <p14:section name="Control Transfers" id="{463F0837-C549-4387-A48A-6016C94F6020}">
          <p14:sldIdLst>
            <p14:sldId id="432"/>
            <p14:sldId id="433"/>
            <p14:sldId id="434"/>
            <p14:sldId id="514"/>
            <p14:sldId id="515"/>
            <p14:sldId id="513"/>
          </p14:sldIdLst>
        </p14:section>
        <p14:section name="Interrupt transactions" id="{E731E110-4B16-46BF-8F1B-C2639F746DD5}">
          <p14:sldIdLst>
            <p14:sldId id="435"/>
            <p14:sldId id="518"/>
            <p14:sldId id="529"/>
          </p14:sldIdLst>
        </p14:section>
        <p14:section name="Isochronous Transactions" id="{A3CECF39-BD8B-433E-9EED-95D9B57995D0}">
          <p14:sldIdLst>
            <p14:sldId id="436"/>
            <p14:sldId id="516"/>
            <p14:sldId id="517"/>
          </p14:sldIdLst>
        </p14:section>
        <p14:section name="Data Toggle Synchronization and Retry" id="{4CC6ECC7-68BC-4A4B-B130-0C599ED2CEF7}">
          <p14:sldIdLst>
            <p14:sldId id="437"/>
            <p14:sldId id="439"/>
            <p14:sldId id="438"/>
            <p14:sldId id="440"/>
          </p14:sldIdLst>
        </p14:section>
        <p14:section name="Error Detection and Recovery" id="{805DE3F5-5900-48EF-A927-EF6D52067ADD}">
          <p14:sldIdLst>
            <p14:sldId id="441"/>
            <p14:sldId id="442"/>
          </p14:sldIdLst>
        </p14:section>
        <p14:section name="Providing Electrical Power" id="{FCD05506-415C-44FD-AC9B-E2A57B78F172}">
          <p14:sldIdLst>
            <p14:sldId id="506"/>
            <p14:sldId id="454"/>
            <p14:sldId id="522"/>
            <p14:sldId id="464"/>
            <p14:sldId id="472"/>
            <p14:sldId id="467"/>
            <p14:sldId id="471"/>
            <p14:sldId id="470"/>
            <p14:sldId id="473"/>
          </p14:sldIdLst>
        </p14:section>
        <p14:section name="USB Transaction Examples" id="{3A5B6801-BB16-44A2-9AE4-5609F37E4BE7}">
          <p14:sldIdLst>
            <p14:sldId id="525"/>
            <p14:sldId id="526"/>
            <p14:sldId id="479"/>
            <p14:sldId id="480"/>
            <p14:sldId id="485"/>
            <p14:sldId id="486"/>
            <p14:sldId id="527"/>
            <p14:sldId id="487"/>
            <p14:sldId id="488"/>
            <p14:sldId id="497"/>
            <p14:sldId id="501"/>
            <p14:sldId id="498"/>
            <p14:sldId id="499"/>
            <p14:sldId id="500"/>
            <p14:sldId id="528"/>
            <p14:sldId id="519"/>
          </p14:sldIdLst>
        </p14:section>
        <p14:section name="Appendix" id="{D034474D-2FAC-4396-AD9A-A6E6B7E31135}">
          <p14:sldIdLst>
            <p14:sldId id="444"/>
            <p14:sldId id="3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 Nguyen" initials="TN" lastIdx="1" clrIdx="0">
    <p:extLst>
      <p:ext uri="{19B8F6BF-5375-455C-9EA6-DF929625EA0E}">
        <p15:presenceInfo xmlns:p15="http://schemas.microsoft.com/office/powerpoint/2012/main" userId="S::the.nguyen.yf@renesas.com::c9daebcf-96ad-44e9-8a9f-fe81c66a41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EBE"/>
    <a:srgbClr val="706F6F"/>
    <a:srgbClr val="999998"/>
    <a:srgbClr val="9E9D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89B04B-D3FB-4547-9850-91EC575B1354}" v="92" dt="2023-08-31T07:39:55.24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1910" autoAdjust="0"/>
  </p:normalViewPr>
  <p:slideViewPr>
    <p:cSldViewPr showGuides="1">
      <p:cViewPr varScale="1">
        <p:scale>
          <a:sx n="108" d="100"/>
          <a:sy n="108" d="100"/>
        </p:scale>
        <p:origin x="384" y="108"/>
      </p:cViewPr>
      <p:guideLst/>
    </p:cSldViewPr>
  </p:slideViewPr>
  <p:outlineViewPr>
    <p:cViewPr>
      <p:scale>
        <a:sx n="33" d="100"/>
        <a:sy n="33" d="100"/>
      </p:scale>
      <p:origin x="0" y="-17940"/>
    </p:cViewPr>
  </p:outlineViewPr>
  <p:notesTextViewPr>
    <p:cViewPr>
      <p:scale>
        <a:sx n="1" d="1"/>
        <a:sy n="1" d="1"/>
      </p:scale>
      <p:origin x="0" y="0"/>
    </p:cViewPr>
  </p:notesTextViewPr>
  <p:sorterViewPr>
    <p:cViewPr>
      <p:scale>
        <a:sx n="76" d="100"/>
        <a:sy n="76" d="100"/>
      </p:scale>
      <p:origin x="0" y="0"/>
    </p:cViewPr>
  </p:sorterViewPr>
  <p:notesViewPr>
    <p:cSldViewPr>
      <p:cViewPr varScale="1">
        <p:scale>
          <a:sx n="66" d="100"/>
          <a:sy n="66"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 Nguyen" userId="c9daebcf-96ad-44e9-8a9f-fe81c66a4169" providerId="ADAL" clId="{AD89B04B-D3FB-4547-9850-91EC575B1354}"/>
    <pc:docChg chg="undo redo custSel addSld delSld modSld sldOrd modMainMaster addSection modSection">
      <pc:chgData name="The Nguyen" userId="c9daebcf-96ad-44e9-8a9f-fe81c66a4169" providerId="ADAL" clId="{AD89B04B-D3FB-4547-9850-91EC575B1354}" dt="2023-09-05T09:55:06.481" v="4400" actId="20577"/>
      <pc:docMkLst>
        <pc:docMk/>
      </pc:docMkLst>
      <pc:sldChg chg="modSp mod">
        <pc:chgData name="The Nguyen" userId="c9daebcf-96ad-44e9-8a9f-fe81c66a4169" providerId="ADAL" clId="{AD89B04B-D3FB-4547-9850-91EC575B1354}" dt="2023-08-28T03:56:03.600" v="141" actId="20577"/>
        <pc:sldMkLst>
          <pc:docMk/>
          <pc:sldMk cId="2108828312" sldId="257"/>
        </pc:sldMkLst>
        <pc:spChg chg="mod">
          <ac:chgData name="The Nguyen" userId="c9daebcf-96ad-44e9-8a9f-fe81c66a4169" providerId="ADAL" clId="{AD89B04B-D3FB-4547-9850-91EC575B1354}" dt="2023-08-28T03:54:51.628" v="65" actId="20577"/>
          <ac:spMkLst>
            <pc:docMk/>
            <pc:sldMk cId="2108828312" sldId="257"/>
            <ac:spMk id="2" creationId="{00000000-0000-0000-0000-000000000000}"/>
          </ac:spMkLst>
        </pc:spChg>
        <pc:spChg chg="mod">
          <ac:chgData name="The Nguyen" userId="c9daebcf-96ad-44e9-8a9f-fe81c66a4169" providerId="ADAL" clId="{AD89B04B-D3FB-4547-9850-91EC575B1354}" dt="2023-08-28T03:56:03.600" v="141" actId="20577"/>
          <ac:spMkLst>
            <pc:docMk/>
            <pc:sldMk cId="2108828312" sldId="257"/>
            <ac:spMk id="3" creationId="{00000000-0000-0000-0000-000000000000}"/>
          </ac:spMkLst>
        </pc:spChg>
      </pc:sldChg>
      <pc:sldChg chg="modSp mod">
        <pc:chgData name="The Nguyen" userId="c9daebcf-96ad-44e9-8a9f-fe81c66a4169" providerId="ADAL" clId="{AD89B04B-D3FB-4547-9850-91EC575B1354}" dt="2023-08-30T07:14:08.601" v="2791" actId="20577"/>
        <pc:sldMkLst>
          <pc:docMk/>
          <pc:sldMk cId="2292503041" sldId="385"/>
        </pc:sldMkLst>
        <pc:spChg chg="mod">
          <ac:chgData name="The Nguyen" userId="c9daebcf-96ad-44e9-8a9f-fe81c66a4169" providerId="ADAL" clId="{AD89B04B-D3FB-4547-9850-91EC575B1354}" dt="2023-08-30T07:14:08.601" v="2791" actId="20577"/>
          <ac:spMkLst>
            <pc:docMk/>
            <pc:sldMk cId="2292503041" sldId="385"/>
            <ac:spMk id="4" creationId="{00000000-0000-0000-0000-000000000000}"/>
          </ac:spMkLst>
        </pc:spChg>
      </pc:sldChg>
      <pc:sldChg chg="modSp mod">
        <pc:chgData name="The Nguyen" userId="c9daebcf-96ad-44e9-8a9f-fe81c66a4169" providerId="ADAL" clId="{AD89B04B-D3FB-4547-9850-91EC575B1354}" dt="2023-08-29T03:28:45.301" v="1360" actId="123"/>
        <pc:sldMkLst>
          <pc:docMk/>
          <pc:sldMk cId="343798364" sldId="386"/>
        </pc:sldMkLst>
        <pc:spChg chg="mod">
          <ac:chgData name="The Nguyen" userId="c9daebcf-96ad-44e9-8a9f-fe81c66a4169" providerId="ADAL" clId="{AD89B04B-D3FB-4547-9850-91EC575B1354}" dt="2023-08-28T03:57:07.142" v="149"/>
          <ac:spMkLst>
            <pc:docMk/>
            <pc:sldMk cId="343798364" sldId="386"/>
            <ac:spMk id="2" creationId="{00000000-0000-0000-0000-000000000000}"/>
          </ac:spMkLst>
        </pc:spChg>
        <pc:spChg chg="mod">
          <ac:chgData name="The Nguyen" userId="c9daebcf-96ad-44e9-8a9f-fe81c66a4169" providerId="ADAL" clId="{AD89B04B-D3FB-4547-9850-91EC575B1354}" dt="2023-08-29T03:28:45.301" v="1360" actId="123"/>
          <ac:spMkLst>
            <pc:docMk/>
            <pc:sldMk cId="343798364" sldId="386"/>
            <ac:spMk id="5" creationId="{EF8D35D1-F23D-47BE-82C3-EB9BEA6B2B52}"/>
          </ac:spMkLst>
        </pc:spChg>
      </pc:sldChg>
      <pc:sldChg chg="del">
        <pc:chgData name="The Nguyen" userId="c9daebcf-96ad-44e9-8a9f-fe81c66a4169" providerId="ADAL" clId="{AD89B04B-D3FB-4547-9850-91EC575B1354}" dt="2023-08-28T10:00:25.331" v="919" actId="47"/>
        <pc:sldMkLst>
          <pc:docMk/>
          <pc:sldMk cId="1258932244" sldId="387"/>
        </pc:sldMkLst>
      </pc:sldChg>
      <pc:sldChg chg="del">
        <pc:chgData name="The Nguyen" userId="c9daebcf-96ad-44e9-8a9f-fe81c66a4169" providerId="ADAL" clId="{AD89B04B-D3FB-4547-9850-91EC575B1354}" dt="2023-08-28T10:00:24.637" v="918" actId="47"/>
        <pc:sldMkLst>
          <pc:docMk/>
          <pc:sldMk cId="719138458" sldId="388"/>
        </pc:sldMkLst>
      </pc:sldChg>
      <pc:sldChg chg="del">
        <pc:chgData name="The Nguyen" userId="c9daebcf-96ad-44e9-8a9f-fe81c66a4169" providerId="ADAL" clId="{AD89B04B-D3FB-4547-9850-91EC575B1354}" dt="2023-08-28T10:00:23.851" v="917" actId="47"/>
        <pc:sldMkLst>
          <pc:docMk/>
          <pc:sldMk cId="2105040390" sldId="389"/>
        </pc:sldMkLst>
      </pc:sldChg>
      <pc:sldChg chg="del">
        <pc:chgData name="The Nguyen" userId="c9daebcf-96ad-44e9-8a9f-fe81c66a4169" providerId="ADAL" clId="{AD89B04B-D3FB-4547-9850-91EC575B1354}" dt="2023-08-28T10:00:22.469" v="916" actId="47"/>
        <pc:sldMkLst>
          <pc:docMk/>
          <pc:sldMk cId="756780277" sldId="391"/>
        </pc:sldMkLst>
      </pc:sldChg>
      <pc:sldChg chg="del">
        <pc:chgData name="The Nguyen" userId="c9daebcf-96ad-44e9-8a9f-fe81c66a4169" providerId="ADAL" clId="{AD89B04B-D3FB-4547-9850-91EC575B1354}" dt="2023-08-28T03:56:09.418" v="142" actId="47"/>
        <pc:sldMkLst>
          <pc:docMk/>
          <pc:sldMk cId="3881334073" sldId="393"/>
        </pc:sldMkLst>
      </pc:sldChg>
      <pc:sldChg chg="del">
        <pc:chgData name="The Nguyen" userId="c9daebcf-96ad-44e9-8a9f-fe81c66a4169" providerId="ADAL" clId="{AD89B04B-D3FB-4547-9850-91EC575B1354}" dt="2023-08-28T10:00:21.832" v="915" actId="47"/>
        <pc:sldMkLst>
          <pc:docMk/>
          <pc:sldMk cId="917703917" sldId="395"/>
        </pc:sldMkLst>
      </pc:sldChg>
      <pc:sldChg chg="addSp delSp modSp new del mod chgLayout">
        <pc:chgData name="The Nguyen" userId="c9daebcf-96ad-44e9-8a9f-fe81c66a4169" providerId="ADAL" clId="{AD89B04B-D3FB-4547-9850-91EC575B1354}" dt="2023-08-28T03:54:26.916" v="2" actId="47"/>
        <pc:sldMkLst>
          <pc:docMk/>
          <pc:sldMk cId="3214131877" sldId="396"/>
        </pc:sldMkLst>
        <pc:spChg chg="del">
          <ac:chgData name="The Nguyen" userId="c9daebcf-96ad-44e9-8a9f-fe81c66a4169" providerId="ADAL" clId="{AD89B04B-D3FB-4547-9850-91EC575B1354}" dt="2023-08-28T03:54:22.216" v="1" actId="700"/>
          <ac:spMkLst>
            <pc:docMk/>
            <pc:sldMk cId="3214131877" sldId="396"/>
            <ac:spMk id="2" creationId="{5A019DE4-B8B9-43B0-8E57-59B178B28729}"/>
          </ac:spMkLst>
        </pc:spChg>
        <pc:spChg chg="del">
          <ac:chgData name="The Nguyen" userId="c9daebcf-96ad-44e9-8a9f-fe81c66a4169" providerId="ADAL" clId="{AD89B04B-D3FB-4547-9850-91EC575B1354}" dt="2023-08-28T03:54:22.216" v="1" actId="700"/>
          <ac:spMkLst>
            <pc:docMk/>
            <pc:sldMk cId="3214131877" sldId="396"/>
            <ac:spMk id="3" creationId="{D96415FB-E0C6-4EA5-8AEA-8DCA7E45B3BF}"/>
          </ac:spMkLst>
        </pc:spChg>
        <pc:spChg chg="add mod ord">
          <ac:chgData name="The Nguyen" userId="c9daebcf-96ad-44e9-8a9f-fe81c66a4169" providerId="ADAL" clId="{AD89B04B-D3FB-4547-9850-91EC575B1354}" dt="2023-08-28T03:54:22.216" v="1" actId="700"/>
          <ac:spMkLst>
            <pc:docMk/>
            <pc:sldMk cId="3214131877" sldId="396"/>
            <ac:spMk id="4" creationId="{A0716540-8E7C-40FC-83D5-F6C17AABA6E4}"/>
          </ac:spMkLst>
        </pc:spChg>
        <pc:spChg chg="add mod ord">
          <ac:chgData name="The Nguyen" userId="c9daebcf-96ad-44e9-8a9f-fe81c66a4169" providerId="ADAL" clId="{AD89B04B-D3FB-4547-9850-91EC575B1354}" dt="2023-08-28T03:54:22.216" v="1" actId="700"/>
          <ac:spMkLst>
            <pc:docMk/>
            <pc:sldMk cId="3214131877" sldId="396"/>
            <ac:spMk id="5" creationId="{99EBD29D-9E86-49BC-BD5D-F4BD740AC473}"/>
          </ac:spMkLst>
        </pc:spChg>
      </pc:sldChg>
      <pc:sldChg chg="addSp modSp add del mod">
        <pc:chgData name="The Nguyen" userId="c9daebcf-96ad-44e9-8a9f-fe81c66a4169" providerId="ADAL" clId="{AD89B04B-D3FB-4547-9850-91EC575B1354}" dt="2023-08-28T10:25:37.144" v="928" actId="47"/>
        <pc:sldMkLst>
          <pc:docMk/>
          <pc:sldMk cId="4153980067" sldId="396"/>
        </pc:sldMkLst>
        <pc:spChg chg="mod">
          <ac:chgData name="The Nguyen" userId="c9daebcf-96ad-44e9-8a9f-fe81c66a4169" providerId="ADAL" clId="{AD89B04B-D3FB-4547-9850-91EC575B1354}" dt="2023-08-28T04:23:51.198" v="358" actId="20577"/>
          <ac:spMkLst>
            <pc:docMk/>
            <pc:sldMk cId="4153980067" sldId="396"/>
            <ac:spMk id="2" creationId="{00000000-0000-0000-0000-000000000000}"/>
          </ac:spMkLst>
        </pc:spChg>
        <pc:spChg chg="mod">
          <ac:chgData name="The Nguyen" userId="c9daebcf-96ad-44e9-8a9f-fe81c66a4169" providerId="ADAL" clId="{AD89B04B-D3FB-4547-9850-91EC575B1354}" dt="2023-08-28T04:13:19.772" v="270" actId="20577"/>
          <ac:spMkLst>
            <pc:docMk/>
            <pc:sldMk cId="4153980067" sldId="396"/>
            <ac:spMk id="5" creationId="{EF8D35D1-F23D-47BE-82C3-EB9BEA6B2B52}"/>
          </ac:spMkLst>
        </pc:spChg>
        <pc:picChg chg="add mod">
          <ac:chgData name="The Nguyen" userId="c9daebcf-96ad-44e9-8a9f-fe81c66a4169" providerId="ADAL" clId="{AD89B04B-D3FB-4547-9850-91EC575B1354}" dt="2023-08-28T04:08:34.776" v="228" actId="1076"/>
          <ac:picMkLst>
            <pc:docMk/>
            <pc:sldMk cId="4153980067" sldId="396"/>
            <ac:picMk id="4" creationId="{CFF32C26-4F78-42CD-A6AC-BEB5C9598B79}"/>
          </ac:picMkLst>
        </pc:picChg>
      </pc:sldChg>
      <pc:sldChg chg="addSp delSp modSp add mod">
        <pc:chgData name="The Nguyen" userId="c9daebcf-96ad-44e9-8a9f-fe81c66a4169" providerId="ADAL" clId="{AD89B04B-D3FB-4547-9850-91EC575B1354}" dt="2023-08-29T03:28:56.597" v="1362" actId="123"/>
        <pc:sldMkLst>
          <pc:docMk/>
          <pc:sldMk cId="4047759836" sldId="397"/>
        </pc:sldMkLst>
        <pc:spChg chg="mod">
          <ac:chgData name="The Nguyen" userId="c9daebcf-96ad-44e9-8a9f-fe81c66a4169" providerId="ADAL" clId="{AD89B04B-D3FB-4547-9850-91EC575B1354}" dt="2023-08-28T10:27:44.513" v="959"/>
          <ac:spMkLst>
            <pc:docMk/>
            <pc:sldMk cId="4047759836" sldId="397"/>
            <ac:spMk id="2" creationId="{00000000-0000-0000-0000-000000000000}"/>
          </ac:spMkLst>
        </pc:spChg>
        <pc:spChg chg="mod">
          <ac:chgData name="The Nguyen" userId="c9daebcf-96ad-44e9-8a9f-fe81c66a4169" providerId="ADAL" clId="{AD89B04B-D3FB-4547-9850-91EC575B1354}" dt="2023-08-29T03:28:56.597" v="1362" actId="123"/>
          <ac:spMkLst>
            <pc:docMk/>
            <pc:sldMk cId="4047759836" sldId="397"/>
            <ac:spMk id="5" creationId="{EF8D35D1-F23D-47BE-82C3-EB9BEA6B2B52}"/>
          </ac:spMkLst>
        </pc:spChg>
        <pc:picChg chg="del">
          <ac:chgData name="The Nguyen" userId="c9daebcf-96ad-44e9-8a9f-fe81c66a4169" providerId="ADAL" clId="{AD89B04B-D3FB-4547-9850-91EC575B1354}" dt="2023-08-28T04:23:53.468" v="359" actId="478"/>
          <ac:picMkLst>
            <pc:docMk/>
            <pc:sldMk cId="4047759836" sldId="397"/>
            <ac:picMk id="4" creationId="{CFF32C26-4F78-42CD-A6AC-BEB5C9598B79}"/>
          </ac:picMkLst>
        </pc:picChg>
        <pc:picChg chg="add mod">
          <ac:chgData name="The Nguyen" userId="c9daebcf-96ad-44e9-8a9f-fe81c66a4169" providerId="ADAL" clId="{AD89B04B-D3FB-4547-9850-91EC575B1354}" dt="2023-08-28T04:28:57.912" v="397" actId="1076"/>
          <ac:picMkLst>
            <pc:docMk/>
            <pc:sldMk cId="4047759836" sldId="397"/>
            <ac:picMk id="6" creationId="{DE581435-36CA-4D49-B530-FE2FEE79852B}"/>
          </ac:picMkLst>
        </pc:picChg>
      </pc:sldChg>
      <pc:sldChg chg="addSp delSp modSp add mod ord">
        <pc:chgData name="The Nguyen" userId="c9daebcf-96ad-44e9-8a9f-fe81c66a4169" providerId="ADAL" clId="{AD89B04B-D3FB-4547-9850-91EC575B1354}" dt="2023-08-29T03:28:51.280" v="1361" actId="123"/>
        <pc:sldMkLst>
          <pc:docMk/>
          <pc:sldMk cId="1770116951" sldId="398"/>
        </pc:sldMkLst>
        <pc:spChg chg="mod">
          <ac:chgData name="The Nguyen" userId="c9daebcf-96ad-44e9-8a9f-fe81c66a4169" providerId="ADAL" clId="{AD89B04B-D3FB-4547-9850-91EC575B1354}" dt="2023-08-28T10:27:20.810" v="951"/>
          <ac:spMkLst>
            <pc:docMk/>
            <pc:sldMk cId="1770116951" sldId="398"/>
            <ac:spMk id="2" creationId="{00000000-0000-0000-0000-000000000000}"/>
          </ac:spMkLst>
        </pc:spChg>
        <pc:spChg chg="mod">
          <ac:chgData name="The Nguyen" userId="c9daebcf-96ad-44e9-8a9f-fe81c66a4169" providerId="ADAL" clId="{AD89B04B-D3FB-4547-9850-91EC575B1354}" dt="2023-08-29T03:28:51.280" v="1361" actId="123"/>
          <ac:spMkLst>
            <pc:docMk/>
            <pc:sldMk cId="1770116951" sldId="398"/>
            <ac:spMk id="5" creationId="{EF8D35D1-F23D-47BE-82C3-EB9BEA6B2B52}"/>
          </ac:spMkLst>
        </pc:spChg>
        <pc:picChg chg="add mod">
          <ac:chgData name="The Nguyen" userId="c9daebcf-96ad-44e9-8a9f-fe81c66a4169" providerId="ADAL" clId="{AD89B04B-D3FB-4547-9850-91EC575B1354}" dt="2023-08-28T04:32:56.258" v="444" actId="14100"/>
          <ac:picMkLst>
            <pc:docMk/>
            <pc:sldMk cId="1770116951" sldId="398"/>
            <ac:picMk id="4" creationId="{F013D478-3319-4FBD-BF20-2DD50FC81F14}"/>
          </ac:picMkLst>
        </pc:picChg>
        <pc:picChg chg="del">
          <ac:chgData name="The Nguyen" userId="c9daebcf-96ad-44e9-8a9f-fe81c66a4169" providerId="ADAL" clId="{AD89B04B-D3FB-4547-9850-91EC575B1354}" dt="2023-08-28T04:30:52.476" v="399" actId="478"/>
          <ac:picMkLst>
            <pc:docMk/>
            <pc:sldMk cId="1770116951" sldId="398"/>
            <ac:picMk id="6" creationId="{DE581435-36CA-4D49-B530-FE2FEE79852B}"/>
          </ac:picMkLst>
        </pc:picChg>
      </pc:sldChg>
      <pc:sldChg chg="addSp delSp modSp add del mod">
        <pc:chgData name="The Nguyen" userId="c9daebcf-96ad-44e9-8a9f-fe81c66a4169" providerId="ADAL" clId="{AD89B04B-D3FB-4547-9850-91EC575B1354}" dt="2023-08-28T09:17:33.230" v="753" actId="2696"/>
        <pc:sldMkLst>
          <pc:docMk/>
          <pc:sldMk cId="540730093" sldId="399"/>
        </pc:sldMkLst>
        <pc:spChg chg="mod">
          <ac:chgData name="The Nguyen" userId="c9daebcf-96ad-44e9-8a9f-fe81c66a4169" providerId="ADAL" clId="{AD89B04B-D3FB-4547-9850-91EC575B1354}" dt="2023-08-28T04:54:57.557" v="477"/>
          <ac:spMkLst>
            <pc:docMk/>
            <pc:sldMk cId="540730093" sldId="399"/>
            <ac:spMk id="2" creationId="{00000000-0000-0000-0000-000000000000}"/>
          </ac:spMkLst>
        </pc:spChg>
        <pc:spChg chg="del mod">
          <ac:chgData name="The Nguyen" userId="c9daebcf-96ad-44e9-8a9f-fe81c66a4169" providerId="ADAL" clId="{AD89B04B-D3FB-4547-9850-91EC575B1354}" dt="2023-08-28T04:55:55.194" v="478" actId="478"/>
          <ac:spMkLst>
            <pc:docMk/>
            <pc:sldMk cId="540730093" sldId="399"/>
            <ac:spMk id="5" creationId="{EF8D35D1-F23D-47BE-82C3-EB9BEA6B2B52}"/>
          </ac:spMkLst>
        </pc:spChg>
        <pc:spChg chg="add del mod">
          <ac:chgData name="The Nguyen" userId="c9daebcf-96ad-44e9-8a9f-fe81c66a4169" providerId="ADAL" clId="{AD89B04B-D3FB-4547-9850-91EC575B1354}" dt="2023-08-28T04:55:56.497" v="479" actId="478"/>
          <ac:spMkLst>
            <pc:docMk/>
            <pc:sldMk cId="540730093" sldId="399"/>
            <ac:spMk id="10" creationId="{83A1CBD9-021C-4CC3-AC44-3A826DC0BDC9}"/>
          </ac:spMkLst>
        </pc:spChg>
        <pc:picChg chg="del">
          <ac:chgData name="The Nguyen" userId="c9daebcf-96ad-44e9-8a9f-fe81c66a4169" providerId="ADAL" clId="{AD89B04B-D3FB-4547-9850-91EC575B1354}" dt="2023-08-28T04:36:00.667" v="456" actId="478"/>
          <ac:picMkLst>
            <pc:docMk/>
            <pc:sldMk cId="540730093" sldId="399"/>
            <ac:picMk id="4" creationId="{F013D478-3319-4FBD-BF20-2DD50FC81F14}"/>
          </ac:picMkLst>
        </pc:picChg>
        <pc:picChg chg="add del mod">
          <ac:chgData name="The Nguyen" userId="c9daebcf-96ad-44e9-8a9f-fe81c66a4169" providerId="ADAL" clId="{AD89B04B-D3FB-4547-9850-91EC575B1354}" dt="2023-08-28T04:38:04.188" v="463" actId="478"/>
          <ac:picMkLst>
            <pc:docMk/>
            <pc:sldMk cId="540730093" sldId="399"/>
            <ac:picMk id="6" creationId="{54B011B5-B9C5-4CA1-8887-960ACBD51238}"/>
          </ac:picMkLst>
        </pc:picChg>
        <pc:picChg chg="add mod">
          <ac:chgData name="The Nguyen" userId="c9daebcf-96ad-44e9-8a9f-fe81c66a4169" providerId="ADAL" clId="{AD89B04B-D3FB-4547-9850-91EC575B1354}" dt="2023-08-28T06:32:48.066" v="489" actId="1076"/>
          <ac:picMkLst>
            <pc:docMk/>
            <pc:sldMk cId="540730093" sldId="399"/>
            <ac:picMk id="8" creationId="{D457D005-ACC1-49AC-8785-0BBF9B5392C4}"/>
          </ac:picMkLst>
        </pc:picChg>
        <pc:picChg chg="add mod">
          <ac:chgData name="The Nguyen" userId="c9daebcf-96ad-44e9-8a9f-fe81c66a4169" providerId="ADAL" clId="{AD89B04B-D3FB-4547-9850-91EC575B1354}" dt="2023-08-28T06:33:27.358" v="501" actId="1076"/>
          <ac:picMkLst>
            <pc:docMk/>
            <pc:sldMk cId="540730093" sldId="399"/>
            <ac:picMk id="12" creationId="{C484E346-0FDC-4FB1-9D42-D8C7B0EDBB37}"/>
          </ac:picMkLst>
        </pc:picChg>
      </pc:sldChg>
      <pc:sldChg chg="addSp delSp modSp add mod">
        <pc:chgData name="The Nguyen" userId="c9daebcf-96ad-44e9-8a9f-fe81c66a4169" providerId="ADAL" clId="{AD89B04B-D3FB-4547-9850-91EC575B1354}" dt="2023-08-28T09:33:28.996" v="810" actId="14100"/>
        <pc:sldMkLst>
          <pc:docMk/>
          <pc:sldMk cId="1701270486" sldId="399"/>
        </pc:sldMkLst>
        <pc:spChg chg="mod">
          <ac:chgData name="The Nguyen" userId="c9daebcf-96ad-44e9-8a9f-fe81c66a4169" providerId="ADAL" clId="{AD89B04B-D3FB-4547-9850-91EC575B1354}" dt="2023-08-28T09:18:05.547" v="758"/>
          <ac:spMkLst>
            <pc:docMk/>
            <pc:sldMk cId="1701270486" sldId="399"/>
            <ac:spMk id="2" creationId="{00000000-0000-0000-0000-000000000000}"/>
          </ac:spMkLst>
        </pc:spChg>
        <pc:picChg chg="add mod">
          <ac:chgData name="The Nguyen" userId="c9daebcf-96ad-44e9-8a9f-fe81c66a4169" providerId="ADAL" clId="{AD89B04B-D3FB-4547-9850-91EC575B1354}" dt="2023-08-28T09:33:10.013" v="809" actId="1076"/>
          <ac:picMkLst>
            <pc:docMk/>
            <pc:sldMk cId="1701270486" sldId="399"/>
            <ac:picMk id="4" creationId="{9F590EE7-917D-4360-8DCD-A0072FABC8A9}"/>
          </ac:picMkLst>
        </pc:picChg>
        <pc:picChg chg="del">
          <ac:chgData name="The Nguyen" userId="c9daebcf-96ad-44e9-8a9f-fe81c66a4169" providerId="ADAL" clId="{AD89B04B-D3FB-4547-9850-91EC575B1354}" dt="2023-08-28T09:32:14.402" v="799" actId="478"/>
          <ac:picMkLst>
            <pc:docMk/>
            <pc:sldMk cId="1701270486" sldId="399"/>
            <ac:picMk id="8" creationId="{D457D005-ACC1-49AC-8785-0BBF9B5392C4}"/>
          </ac:picMkLst>
        </pc:picChg>
        <pc:picChg chg="mod">
          <ac:chgData name="The Nguyen" userId="c9daebcf-96ad-44e9-8a9f-fe81c66a4169" providerId="ADAL" clId="{AD89B04B-D3FB-4547-9850-91EC575B1354}" dt="2023-08-28T09:33:28.996" v="810" actId="14100"/>
          <ac:picMkLst>
            <pc:docMk/>
            <pc:sldMk cId="1701270486" sldId="399"/>
            <ac:picMk id="12" creationId="{C484E346-0FDC-4FB1-9D42-D8C7B0EDBB37}"/>
          </ac:picMkLst>
        </pc:picChg>
      </pc:sldChg>
      <pc:sldChg chg="addSp modSp add mod">
        <pc:chgData name="The Nguyen" userId="c9daebcf-96ad-44e9-8a9f-fe81c66a4169" providerId="ADAL" clId="{AD89B04B-D3FB-4547-9850-91EC575B1354}" dt="2023-08-29T03:33:30.719" v="1390" actId="14100"/>
        <pc:sldMkLst>
          <pc:docMk/>
          <pc:sldMk cId="521125317" sldId="400"/>
        </pc:sldMkLst>
        <pc:spChg chg="mod">
          <ac:chgData name="The Nguyen" userId="c9daebcf-96ad-44e9-8a9f-fe81c66a4169" providerId="ADAL" clId="{AD89B04B-D3FB-4547-9850-91EC575B1354}" dt="2023-08-28T09:37:33.572" v="813"/>
          <ac:spMkLst>
            <pc:docMk/>
            <pc:sldMk cId="521125317" sldId="400"/>
            <ac:spMk id="2" creationId="{00000000-0000-0000-0000-000000000000}"/>
          </ac:spMkLst>
        </pc:spChg>
        <pc:spChg chg="mod">
          <ac:chgData name="The Nguyen" userId="c9daebcf-96ad-44e9-8a9f-fe81c66a4169" providerId="ADAL" clId="{AD89B04B-D3FB-4547-9850-91EC575B1354}" dt="2023-08-29T03:33:30.719" v="1390" actId="14100"/>
          <ac:spMkLst>
            <pc:docMk/>
            <pc:sldMk cId="521125317" sldId="400"/>
            <ac:spMk id="5" creationId="{EF8D35D1-F23D-47BE-82C3-EB9BEA6B2B52}"/>
          </ac:spMkLst>
        </pc:spChg>
        <pc:picChg chg="add mod">
          <ac:chgData name="The Nguyen" userId="c9daebcf-96ad-44e9-8a9f-fe81c66a4169" providerId="ADAL" clId="{AD89B04B-D3FB-4547-9850-91EC575B1354}" dt="2023-08-29T03:33:23.863" v="1387" actId="1076"/>
          <ac:picMkLst>
            <pc:docMk/>
            <pc:sldMk cId="521125317" sldId="400"/>
            <ac:picMk id="4" creationId="{3F78DBC2-CC6F-41EB-8A3B-232613F1106A}"/>
          </ac:picMkLst>
        </pc:picChg>
        <pc:picChg chg="mod">
          <ac:chgData name="The Nguyen" userId="c9daebcf-96ad-44e9-8a9f-fe81c66a4169" providerId="ADAL" clId="{AD89B04B-D3FB-4547-9850-91EC575B1354}" dt="2023-08-29T03:33:25.141" v="1388" actId="1076"/>
          <ac:picMkLst>
            <pc:docMk/>
            <pc:sldMk cId="521125317" sldId="400"/>
            <ac:picMk id="6" creationId="{40936288-061B-4741-8C10-8097288FBE49}"/>
          </ac:picMkLst>
        </pc:picChg>
      </pc:sldChg>
      <pc:sldChg chg="addSp delSp modSp add del mod ord">
        <pc:chgData name="The Nguyen" userId="c9daebcf-96ad-44e9-8a9f-fe81c66a4169" providerId="ADAL" clId="{AD89B04B-D3FB-4547-9850-91EC575B1354}" dt="2023-08-28T09:28:45.079" v="787" actId="2696"/>
        <pc:sldMkLst>
          <pc:docMk/>
          <pc:sldMk cId="786644909" sldId="400"/>
        </pc:sldMkLst>
        <pc:spChg chg="mod">
          <ac:chgData name="The Nguyen" userId="c9daebcf-96ad-44e9-8a9f-fe81c66a4169" providerId="ADAL" clId="{AD89B04B-D3FB-4547-9850-91EC575B1354}" dt="2023-08-28T06:45:06.035" v="591" actId="20577"/>
          <ac:spMkLst>
            <pc:docMk/>
            <pc:sldMk cId="786644909" sldId="400"/>
            <ac:spMk id="2" creationId="{00000000-0000-0000-0000-000000000000}"/>
          </ac:spMkLst>
        </pc:spChg>
        <pc:spChg chg="mod">
          <ac:chgData name="The Nguyen" userId="c9daebcf-96ad-44e9-8a9f-fe81c66a4169" providerId="ADAL" clId="{AD89B04B-D3FB-4547-9850-91EC575B1354}" dt="2023-08-28T06:48:51.005" v="615"/>
          <ac:spMkLst>
            <pc:docMk/>
            <pc:sldMk cId="786644909" sldId="400"/>
            <ac:spMk id="5" creationId="{EF8D35D1-F23D-47BE-82C3-EB9BEA6B2B52}"/>
          </ac:spMkLst>
        </pc:spChg>
        <pc:graphicFrameChg chg="add del mod modGraphic">
          <ac:chgData name="The Nguyen" userId="c9daebcf-96ad-44e9-8a9f-fe81c66a4169" providerId="ADAL" clId="{AD89B04B-D3FB-4547-9850-91EC575B1354}" dt="2023-08-28T06:45:32.258" v="593" actId="478"/>
          <ac:graphicFrameMkLst>
            <pc:docMk/>
            <pc:sldMk cId="786644909" sldId="400"/>
            <ac:graphicFrameMk id="3" creationId="{F90FA1C5-0CB3-4B8B-A060-D8F8B98460B0}"/>
          </ac:graphicFrameMkLst>
        </pc:graphicFrameChg>
        <pc:picChg chg="del">
          <ac:chgData name="The Nguyen" userId="c9daebcf-96ad-44e9-8a9f-fe81c66a4169" providerId="ADAL" clId="{AD89B04B-D3FB-4547-9850-91EC575B1354}" dt="2023-08-28T06:44:35.076" v="570" actId="478"/>
          <ac:picMkLst>
            <pc:docMk/>
            <pc:sldMk cId="786644909" sldId="400"/>
            <ac:picMk id="4" creationId="{F013D478-3319-4FBD-BF20-2DD50FC81F14}"/>
          </ac:picMkLst>
        </pc:picChg>
        <pc:picChg chg="add mod">
          <ac:chgData name="The Nguyen" userId="c9daebcf-96ad-44e9-8a9f-fe81c66a4169" providerId="ADAL" clId="{AD89B04B-D3FB-4547-9850-91EC575B1354}" dt="2023-08-28T06:46:16.701" v="604" actId="14100"/>
          <ac:picMkLst>
            <pc:docMk/>
            <pc:sldMk cId="786644909" sldId="400"/>
            <ac:picMk id="6" creationId="{40936288-061B-4741-8C10-8097288FBE49}"/>
          </ac:picMkLst>
        </pc:picChg>
      </pc:sldChg>
      <pc:sldChg chg="add del">
        <pc:chgData name="The Nguyen" userId="c9daebcf-96ad-44e9-8a9f-fe81c66a4169" providerId="ADAL" clId="{AD89B04B-D3FB-4547-9850-91EC575B1354}" dt="2023-08-28T06:34:28.985" v="503" actId="47"/>
        <pc:sldMkLst>
          <pc:docMk/>
          <pc:sldMk cId="3432086619" sldId="400"/>
        </pc:sldMkLst>
      </pc:sldChg>
      <pc:sldChg chg="addSp delSp modSp add mod">
        <pc:chgData name="The Nguyen" userId="c9daebcf-96ad-44e9-8a9f-fe81c66a4169" providerId="ADAL" clId="{AD89B04B-D3FB-4547-9850-91EC575B1354}" dt="2023-08-31T09:06:35.034" v="4154" actId="1076"/>
        <pc:sldMkLst>
          <pc:docMk/>
          <pc:sldMk cId="1899389224" sldId="401"/>
        </pc:sldMkLst>
        <pc:spChg chg="mod">
          <ac:chgData name="The Nguyen" userId="c9daebcf-96ad-44e9-8a9f-fe81c66a4169" providerId="ADAL" clId="{AD89B04B-D3FB-4547-9850-91EC575B1354}" dt="2023-08-28T07:10:38.729" v="624"/>
          <ac:spMkLst>
            <pc:docMk/>
            <pc:sldMk cId="1899389224" sldId="401"/>
            <ac:spMk id="2" creationId="{00000000-0000-0000-0000-000000000000}"/>
          </ac:spMkLst>
        </pc:spChg>
        <pc:spChg chg="mod">
          <ac:chgData name="The Nguyen" userId="c9daebcf-96ad-44e9-8a9f-fe81c66a4169" providerId="ADAL" clId="{AD89B04B-D3FB-4547-9850-91EC575B1354}" dt="2023-08-29T03:29:04.794" v="1363" actId="123"/>
          <ac:spMkLst>
            <pc:docMk/>
            <pc:sldMk cId="1899389224" sldId="401"/>
            <ac:spMk id="5" creationId="{EF8D35D1-F23D-47BE-82C3-EB9BEA6B2B52}"/>
          </ac:spMkLst>
        </pc:spChg>
        <pc:picChg chg="add mod">
          <ac:chgData name="The Nguyen" userId="c9daebcf-96ad-44e9-8a9f-fe81c66a4169" providerId="ADAL" clId="{AD89B04B-D3FB-4547-9850-91EC575B1354}" dt="2023-08-31T09:06:35.034" v="4154" actId="1076"/>
          <ac:picMkLst>
            <pc:docMk/>
            <pc:sldMk cId="1899389224" sldId="401"/>
            <ac:picMk id="4" creationId="{91FAA4AE-86CF-48A4-8305-2DB9922D8E76}"/>
          </ac:picMkLst>
        </pc:picChg>
        <pc:picChg chg="del">
          <ac:chgData name="The Nguyen" userId="c9daebcf-96ad-44e9-8a9f-fe81c66a4169" providerId="ADAL" clId="{AD89B04B-D3FB-4547-9850-91EC575B1354}" dt="2023-08-28T07:11:27.040" v="625" actId="478"/>
          <ac:picMkLst>
            <pc:docMk/>
            <pc:sldMk cId="1899389224" sldId="401"/>
            <ac:picMk id="6" creationId="{40936288-061B-4741-8C10-8097288FBE49}"/>
          </ac:picMkLst>
        </pc:picChg>
      </pc:sldChg>
      <pc:sldChg chg="addSp delSp modSp new mod modClrScheme chgLayout">
        <pc:chgData name="The Nguyen" userId="c9daebcf-96ad-44e9-8a9f-fe81c66a4169" providerId="ADAL" clId="{AD89B04B-D3FB-4547-9850-91EC575B1354}" dt="2023-08-28T07:15:49.967" v="636"/>
        <pc:sldMkLst>
          <pc:docMk/>
          <pc:sldMk cId="2756368619" sldId="402"/>
        </pc:sldMkLst>
        <pc:spChg chg="del">
          <ac:chgData name="The Nguyen" userId="c9daebcf-96ad-44e9-8a9f-fe81c66a4169" providerId="ADAL" clId="{AD89B04B-D3FB-4547-9850-91EC575B1354}" dt="2023-08-28T07:15:41.763" v="633" actId="700"/>
          <ac:spMkLst>
            <pc:docMk/>
            <pc:sldMk cId="2756368619" sldId="402"/>
            <ac:spMk id="2" creationId="{6702E948-D873-4A52-A299-5CE755C08BE8}"/>
          </ac:spMkLst>
        </pc:spChg>
        <pc:spChg chg="del mod ord">
          <ac:chgData name="The Nguyen" userId="c9daebcf-96ad-44e9-8a9f-fe81c66a4169" providerId="ADAL" clId="{AD89B04B-D3FB-4547-9850-91EC575B1354}" dt="2023-08-28T07:15:41.763" v="633" actId="700"/>
          <ac:spMkLst>
            <pc:docMk/>
            <pc:sldMk cId="2756368619" sldId="402"/>
            <ac:spMk id="3" creationId="{1F53DD23-77D7-4B42-8401-7A5CE6581167}"/>
          </ac:spMkLst>
        </pc:spChg>
        <pc:spChg chg="add mod ord">
          <ac:chgData name="The Nguyen" userId="c9daebcf-96ad-44e9-8a9f-fe81c66a4169" providerId="ADAL" clId="{AD89B04B-D3FB-4547-9850-91EC575B1354}" dt="2023-08-28T07:15:49.967" v="636"/>
          <ac:spMkLst>
            <pc:docMk/>
            <pc:sldMk cId="2756368619" sldId="402"/>
            <ac:spMk id="4" creationId="{1E760289-4E15-4173-B1C7-8F1F73241C56}"/>
          </ac:spMkLst>
        </pc:spChg>
      </pc:sldChg>
      <pc:sldChg chg="addSp delSp modSp new mod modClrScheme chgLayout">
        <pc:chgData name="The Nguyen" userId="c9daebcf-96ad-44e9-8a9f-fe81c66a4169" providerId="ADAL" clId="{AD89B04B-D3FB-4547-9850-91EC575B1354}" dt="2023-08-28T07:16:09.897" v="641"/>
        <pc:sldMkLst>
          <pc:docMk/>
          <pc:sldMk cId="512972375" sldId="403"/>
        </pc:sldMkLst>
        <pc:spChg chg="del">
          <ac:chgData name="The Nguyen" userId="c9daebcf-96ad-44e9-8a9f-fe81c66a4169" providerId="ADAL" clId="{AD89B04B-D3FB-4547-9850-91EC575B1354}" dt="2023-08-28T07:16:01.435" v="638" actId="700"/>
          <ac:spMkLst>
            <pc:docMk/>
            <pc:sldMk cId="512972375" sldId="403"/>
            <ac:spMk id="2" creationId="{AEDF199D-D184-4450-90A7-506CE4AEB043}"/>
          </ac:spMkLst>
        </pc:spChg>
        <pc:spChg chg="del mod ord">
          <ac:chgData name="The Nguyen" userId="c9daebcf-96ad-44e9-8a9f-fe81c66a4169" providerId="ADAL" clId="{AD89B04B-D3FB-4547-9850-91EC575B1354}" dt="2023-08-28T07:16:01.435" v="638" actId="700"/>
          <ac:spMkLst>
            <pc:docMk/>
            <pc:sldMk cId="512972375" sldId="403"/>
            <ac:spMk id="3" creationId="{071E14DA-D65D-47B2-BFB9-51BA44F4AC2C}"/>
          </ac:spMkLst>
        </pc:spChg>
        <pc:spChg chg="add mod ord">
          <ac:chgData name="The Nguyen" userId="c9daebcf-96ad-44e9-8a9f-fe81c66a4169" providerId="ADAL" clId="{AD89B04B-D3FB-4547-9850-91EC575B1354}" dt="2023-08-28T07:16:09.897" v="641"/>
          <ac:spMkLst>
            <pc:docMk/>
            <pc:sldMk cId="512972375" sldId="403"/>
            <ac:spMk id="4" creationId="{BB0A2DDA-7743-410B-A0E0-0D0966AC88A6}"/>
          </ac:spMkLst>
        </pc:spChg>
      </pc:sldChg>
      <pc:sldChg chg="addSp delSp modSp add del mod">
        <pc:chgData name="The Nguyen" userId="c9daebcf-96ad-44e9-8a9f-fe81c66a4169" providerId="ADAL" clId="{AD89B04B-D3FB-4547-9850-91EC575B1354}" dt="2023-08-28T07:43:42.147" v="709" actId="47"/>
        <pc:sldMkLst>
          <pc:docMk/>
          <pc:sldMk cId="2062846602" sldId="404"/>
        </pc:sldMkLst>
        <pc:spChg chg="mod">
          <ac:chgData name="The Nguyen" userId="c9daebcf-96ad-44e9-8a9f-fe81c66a4169" providerId="ADAL" clId="{AD89B04B-D3FB-4547-9850-91EC575B1354}" dt="2023-08-28T07:41:50.983" v="693"/>
          <ac:spMkLst>
            <pc:docMk/>
            <pc:sldMk cId="2062846602" sldId="404"/>
            <ac:spMk id="2" creationId="{00000000-0000-0000-0000-000000000000}"/>
          </ac:spMkLst>
        </pc:spChg>
        <pc:spChg chg="mod">
          <ac:chgData name="The Nguyen" userId="c9daebcf-96ad-44e9-8a9f-fe81c66a4169" providerId="ADAL" clId="{AD89B04B-D3FB-4547-9850-91EC575B1354}" dt="2023-08-28T07:40:32.544" v="690" actId="14100"/>
          <ac:spMkLst>
            <pc:docMk/>
            <pc:sldMk cId="2062846602" sldId="404"/>
            <ac:spMk id="5" creationId="{EF8D35D1-F23D-47BE-82C3-EB9BEA6B2B52}"/>
          </ac:spMkLst>
        </pc:spChg>
        <pc:picChg chg="del">
          <ac:chgData name="The Nguyen" userId="c9daebcf-96ad-44e9-8a9f-fe81c66a4169" providerId="ADAL" clId="{AD89B04B-D3FB-4547-9850-91EC575B1354}" dt="2023-08-28T07:38:15.193" v="670" actId="478"/>
          <ac:picMkLst>
            <pc:docMk/>
            <pc:sldMk cId="2062846602" sldId="404"/>
            <ac:picMk id="4" creationId="{91FAA4AE-86CF-48A4-8305-2DB9922D8E76}"/>
          </ac:picMkLst>
        </pc:picChg>
        <pc:picChg chg="add mod">
          <ac:chgData name="The Nguyen" userId="c9daebcf-96ad-44e9-8a9f-fe81c66a4169" providerId="ADAL" clId="{AD89B04B-D3FB-4547-9850-91EC575B1354}" dt="2023-08-28T07:42:26.744" v="697" actId="1076"/>
          <ac:picMkLst>
            <pc:docMk/>
            <pc:sldMk cId="2062846602" sldId="404"/>
            <ac:picMk id="6" creationId="{6F428547-7EEB-43FA-8937-98DBA6F8FCC3}"/>
          </ac:picMkLst>
        </pc:picChg>
      </pc:sldChg>
      <pc:sldChg chg="modSp add mod">
        <pc:chgData name="The Nguyen" userId="c9daebcf-96ad-44e9-8a9f-fe81c66a4169" providerId="ADAL" clId="{AD89B04B-D3FB-4547-9850-91EC575B1354}" dt="2023-08-29T03:29:12.699" v="1364" actId="123"/>
        <pc:sldMkLst>
          <pc:docMk/>
          <pc:sldMk cId="598950666" sldId="405"/>
        </pc:sldMkLst>
        <pc:spChg chg="mod">
          <ac:chgData name="The Nguyen" userId="c9daebcf-96ad-44e9-8a9f-fe81c66a4169" providerId="ADAL" clId="{AD89B04B-D3FB-4547-9850-91EC575B1354}" dt="2023-08-28T07:43:37.426" v="708"/>
          <ac:spMkLst>
            <pc:docMk/>
            <pc:sldMk cId="598950666" sldId="405"/>
            <ac:spMk id="2" creationId="{00000000-0000-0000-0000-000000000000}"/>
          </ac:spMkLst>
        </pc:spChg>
        <pc:spChg chg="mod">
          <ac:chgData name="The Nguyen" userId="c9daebcf-96ad-44e9-8a9f-fe81c66a4169" providerId="ADAL" clId="{AD89B04B-D3FB-4547-9850-91EC575B1354}" dt="2023-08-29T03:29:12.699" v="1364" actId="123"/>
          <ac:spMkLst>
            <pc:docMk/>
            <pc:sldMk cId="598950666" sldId="405"/>
            <ac:spMk id="5" creationId="{EF8D35D1-F23D-47BE-82C3-EB9BEA6B2B52}"/>
          </ac:spMkLst>
        </pc:spChg>
      </pc:sldChg>
      <pc:sldChg chg="addSp delSp modSp add mod">
        <pc:chgData name="The Nguyen" userId="c9daebcf-96ad-44e9-8a9f-fe81c66a4169" providerId="ADAL" clId="{AD89B04B-D3FB-4547-9850-91EC575B1354}" dt="2023-08-29T03:29:35.350" v="1368" actId="1076"/>
        <pc:sldMkLst>
          <pc:docMk/>
          <pc:sldMk cId="3555228515" sldId="406"/>
        </pc:sldMkLst>
        <pc:spChg chg="mod">
          <ac:chgData name="The Nguyen" userId="c9daebcf-96ad-44e9-8a9f-fe81c66a4169" providerId="ADAL" clId="{AD89B04B-D3FB-4547-9850-91EC575B1354}" dt="2023-08-28T07:47:47.156" v="711"/>
          <ac:spMkLst>
            <pc:docMk/>
            <pc:sldMk cId="3555228515" sldId="406"/>
            <ac:spMk id="2" creationId="{00000000-0000-0000-0000-000000000000}"/>
          </ac:spMkLst>
        </pc:spChg>
        <pc:spChg chg="mod">
          <ac:chgData name="The Nguyen" userId="c9daebcf-96ad-44e9-8a9f-fe81c66a4169" providerId="ADAL" clId="{AD89B04B-D3FB-4547-9850-91EC575B1354}" dt="2023-08-29T03:29:31.069" v="1367" actId="14100"/>
          <ac:spMkLst>
            <pc:docMk/>
            <pc:sldMk cId="3555228515" sldId="406"/>
            <ac:spMk id="5" creationId="{EF8D35D1-F23D-47BE-82C3-EB9BEA6B2B52}"/>
          </ac:spMkLst>
        </pc:spChg>
        <pc:picChg chg="del">
          <ac:chgData name="The Nguyen" userId="c9daebcf-96ad-44e9-8a9f-fe81c66a4169" providerId="ADAL" clId="{AD89B04B-D3FB-4547-9850-91EC575B1354}" dt="2023-08-28T07:48:29.434" v="712" actId="478"/>
          <ac:picMkLst>
            <pc:docMk/>
            <pc:sldMk cId="3555228515" sldId="406"/>
            <ac:picMk id="4" creationId="{CFF32C26-4F78-42CD-A6AC-BEB5C9598B79}"/>
          </ac:picMkLst>
        </pc:picChg>
        <pc:picChg chg="add mod">
          <ac:chgData name="The Nguyen" userId="c9daebcf-96ad-44e9-8a9f-fe81c66a4169" providerId="ADAL" clId="{AD89B04B-D3FB-4547-9850-91EC575B1354}" dt="2023-08-29T03:29:35.350" v="1368" actId="1076"/>
          <ac:picMkLst>
            <pc:docMk/>
            <pc:sldMk cId="3555228515" sldId="406"/>
            <ac:picMk id="6" creationId="{0F653C56-2D14-4EB8-BA0F-12C66DC38FC1}"/>
          </ac:picMkLst>
        </pc:picChg>
      </pc:sldChg>
      <pc:sldChg chg="addSp delSp modSp new mod modClrScheme chgLayout">
        <pc:chgData name="The Nguyen" userId="c9daebcf-96ad-44e9-8a9f-fe81c66a4169" providerId="ADAL" clId="{AD89B04B-D3FB-4547-9850-91EC575B1354}" dt="2023-08-28T09:17:10.379" v="752"/>
        <pc:sldMkLst>
          <pc:docMk/>
          <pc:sldMk cId="2593974525" sldId="407"/>
        </pc:sldMkLst>
        <pc:spChg chg="del">
          <ac:chgData name="The Nguyen" userId="c9daebcf-96ad-44e9-8a9f-fe81c66a4169" providerId="ADAL" clId="{AD89B04B-D3FB-4547-9850-91EC575B1354}" dt="2023-08-28T09:16:33.287" v="750" actId="700"/>
          <ac:spMkLst>
            <pc:docMk/>
            <pc:sldMk cId="2593974525" sldId="407"/>
            <ac:spMk id="2" creationId="{AB2CC0C8-EC32-4AC9-B0F8-FC8B550C2BC0}"/>
          </ac:spMkLst>
        </pc:spChg>
        <pc:spChg chg="del mod ord">
          <ac:chgData name="The Nguyen" userId="c9daebcf-96ad-44e9-8a9f-fe81c66a4169" providerId="ADAL" clId="{AD89B04B-D3FB-4547-9850-91EC575B1354}" dt="2023-08-28T09:16:33.287" v="750" actId="700"/>
          <ac:spMkLst>
            <pc:docMk/>
            <pc:sldMk cId="2593974525" sldId="407"/>
            <ac:spMk id="3" creationId="{5F89F247-917A-4E8B-94CC-169B5DC95A66}"/>
          </ac:spMkLst>
        </pc:spChg>
        <pc:spChg chg="add mod ord">
          <ac:chgData name="The Nguyen" userId="c9daebcf-96ad-44e9-8a9f-fe81c66a4169" providerId="ADAL" clId="{AD89B04B-D3FB-4547-9850-91EC575B1354}" dt="2023-08-28T09:17:10.379" v="752"/>
          <ac:spMkLst>
            <pc:docMk/>
            <pc:sldMk cId="2593974525" sldId="407"/>
            <ac:spMk id="4" creationId="{7C295B69-5667-47D4-A45F-93FFFD542C03}"/>
          </ac:spMkLst>
        </pc:spChg>
      </pc:sldChg>
      <pc:sldChg chg="new del">
        <pc:chgData name="The Nguyen" userId="c9daebcf-96ad-44e9-8a9f-fe81c66a4169" providerId="ADAL" clId="{AD89B04B-D3FB-4547-9850-91EC575B1354}" dt="2023-08-28T07:56:28.089" v="738" actId="47"/>
        <pc:sldMkLst>
          <pc:docMk/>
          <pc:sldMk cId="3103367725" sldId="407"/>
        </pc:sldMkLst>
      </pc:sldChg>
      <pc:sldChg chg="addSp delSp modSp add del mod">
        <pc:chgData name="The Nguyen" userId="c9daebcf-96ad-44e9-8a9f-fe81c66a4169" providerId="ADAL" clId="{AD89B04B-D3FB-4547-9850-91EC575B1354}" dt="2023-08-28T08:00:36.382" v="748" actId="47"/>
        <pc:sldMkLst>
          <pc:docMk/>
          <pc:sldMk cId="4271357109" sldId="407"/>
        </pc:sldMkLst>
        <pc:spChg chg="mod">
          <ac:chgData name="The Nguyen" userId="c9daebcf-96ad-44e9-8a9f-fe81c66a4169" providerId="ADAL" clId="{AD89B04B-D3FB-4547-9850-91EC575B1354}" dt="2023-08-28T07:56:44.048" v="740"/>
          <ac:spMkLst>
            <pc:docMk/>
            <pc:sldMk cId="4271357109" sldId="407"/>
            <ac:spMk id="2" creationId="{00000000-0000-0000-0000-000000000000}"/>
          </ac:spMkLst>
        </pc:spChg>
        <pc:picChg chg="add mod">
          <ac:chgData name="The Nguyen" userId="c9daebcf-96ad-44e9-8a9f-fe81c66a4169" providerId="ADAL" clId="{AD89B04B-D3FB-4547-9850-91EC575B1354}" dt="2023-08-28T07:57:24.813" v="747" actId="1076"/>
          <ac:picMkLst>
            <pc:docMk/>
            <pc:sldMk cId="4271357109" sldId="407"/>
            <ac:picMk id="4" creationId="{CED4D9CA-94CB-4EF6-AAB3-C03FA03DEA03}"/>
          </ac:picMkLst>
        </pc:picChg>
        <pc:picChg chg="del">
          <ac:chgData name="The Nguyen" userId="c9daebcf-96ad-44e9-8a9f-fe81c66a4169" providerId="ADAL" clId="{AD89B04B-D3FB-4547-9850-91EC575B1354}" dt="2023-08-28T07:57:16.151" v="741" actId="478"/>
          <ac:picMkLst>
            <pc:docMk/>
            <pc:sldMk cId="4271357109" sldId="407"/>
            <ac:picMk id="6" creationId="{0F653C56-2D14-4EB8-BA0F-12C66DC38FC1}"/>
          </ac:picMkLst>
        </pc:picChg>
      </pc:sldChg>
      <pc:sldChg chg="new del">
        <pc:chgData name="The Nguyen" userId="c9daebcf-96ad-44e9-8a9f-fe81c66a4169" providerId="ADAL" clId="{AD89B04B-D3FB-4547-9850-91EC575B1354}" dt="2023-08-28T09:22:26.726" v="760" actId="47"/>
        <pc:sldMkLst>
          <pc:docMk/>
          <pc:sldMk cId="268376769" sldId="408"/>
        </pc:sldMkLst>
      </pc:sldChg>
      <pc:sldChg chg="addSp delSp modSp add mod">
        <pc:chgData name="The Nguyen" userId="c9daebcf-96ad-44e9-8a9f-fe81c66a4169" providerId="ADAL" clId="{AD89B04B-D3FB-4547-9850-91EC575B1354}" dt="2023-08-29T03:29:49.604" v="1371" actId="14100"/>
        <pc:sldMkLst>
          <pc:docMk/>
          <pc:sldMk cId="2678378330" sldId="408"/>
        </pc:sldMkLst>
        <pc:spChg chg="mod">
          <ac:chgData name="The Nguyen" userId="c9daebcf-96ad-44e9-8a9f-fe81c66a4169" providerId="ADAL" clId="{AD89B04B-D3FB-4547-9850-91EC575B1354}" dt="2023-08-28T09:30:40.387" v="795"/>
          <ac:spMkLst>
            <pc:docMk/>
            <pc:sldMk cId="2678378330" sldId="408"/>
            <ac:spMk id="2" creationId="{00000000-0000-0000-0000-000000000000}"/>
          </ac:spMkLst>
        </pc:spChg>
        <pc:spChg chg="mod">
          <ac:chgData name="The Nguyen" userId="c9daebcf-96ad-44e9-8a9f-fe81c66a4169" providerId="ADAL" clId="{AD89B04B-D3FB-4547-9850-91EC575B1354}" dt="2023-08-29T03:29:49.604" v="1371" actId="14100"/>
          <ac:spMkLst>
            <pc:docMk/>
            <pc:sldMk cId="2678378330" sldId="408"/>
            <ac:spMk id="5" creationId="{EF8D35D1-F23D-47BE-82C3-EB9BEA6B2B52}"/>
          </ac:spMkLst>
        </pc:spChg>
        <pc:picChg chg="add mod">
          <ac:chgData name="The Nguyen" userId="c9daebcf-96ad-44e9-8a9f-fe81c66a4169" providerId="ADAL" clId="{AD89B04B-D3FB-4547-9850-91EC575B1354}" dt="2023-08-28T09:24:49.527" v="774" actId="14100"/>
          <ac:picMkLst>
            <pc:docMk/>
            <pc:sldMk cId="2678378330" sldId="408"/>
            <ac:picMk id="4" creationId="{4BAE1853-2A97-404D-86D2-0F7BDC22539D}"/>
          </ac:picMkLst>
        </pc:picChg>
        <pc:picChg chg="del">
          <ac:chgData name="The Nguyen" userId="c9daebcf-96ad-44e9-8a9f-fe81c66a4169" providerId="ADAL" clId="{AD89B04B-D3FB-4547-9850-91EC575B1354}" dt="2023-08-28T09:24:37.148" v="768" actId="478"/>
          <ac:picMkLst>
            <pc:docMk/>
            <pc:sldMk cId="2678378330" sldId="408"/>
            <ac:picMk id="6" creationId="{0F653C56-2D14-4EB8-BA0F-12C66DC38FC1}"/>
          </ac:picMkLst>
        </pc:picChg>
      </pc:sldChg>
      <pc:sldChg chg="addSp delSp modSp add mod">
        <pc:chgData name="The Nguyen" userId="c9daebcf-96ad-44e9-8a9f-fe81c66a4169" providerId="ADAL" clId="{AD89B04B-D3FB-4547-9850-91EC575B1354}" dt="2023-08-28T09:49:33.335" v="847" actId="6549"/>
        <pc:sldMkLst>
          <pc:docMk/>
          <pc:sldMk cId="1131046098" sldId="409"/>
        </pc:sldMkLst>
        <pc:spChg chg="mod">
          <ac:chgData name="The Nguyen" userId="c9daebcf-96ad-44e9-8a9f-fe81c66a4169" providerId="ADAL" clId="{AD89B04B-D3FB-4547-9850-91EC575B1354}" dt="2023-08-28T09:37:54.841" v="817"/>
          <ac:spMkLst>
            <pc:docMk/>
            <pc:sldMk cId="1131046098" sldId="409"/>
            <ac:spMk id="2" creationId="{00000000-0000-0000-0000-000000000000}"/>
          </ac:spMkLst>
        </pc:spChg>
        <pc:spChg chg="mod">
          <ac:chgData name="The Nguyen" userId="c9daebcf-96ad-44e9-8a9f-fe81c66a4169" providerId="ADAL" clId="{AD89B04B-D3FB-4547-9850-91EC575B1354}" dt="2023-08-28T09:49:33.335" v="847" actId="6549"/>
          <ac:spMkLst>
            <pc:docMk/>
            <pc:sldMk cId="1131046098" sldId="409"/>
            <ac:spMk id="5" creationId="{EF8D35D1-F23D-47BE-82C3-EB9BEA6B2B52}"/>
          </ac:spMkLst>
        </pc:spChg>
        <pc:picChg chg="add mod">
          <ac:chgData name="The Nguyen" userId="c9daebcf-96ad-44e9-8a9f-fe81c66a4169" providerId="ADAL" clId="{AD89B04B-D3FB-4547-9850-91EC575B1354}" dt="2023-08-28T09:38:48.447" v="823" actId="1076"/>
          <ac:picMkLst>
            <pc:docMk/>
            <pc:sldMk cId="1131046098" sldId="409"/>
            <ac:picMk id="4" creationId="{9C65BE28-4430-4483-A0B7-050F85ADA196}"/>
          </ac:picMkLst>
        </pc:picChg>
        <pc:picChg chg="del">
          <ac:chgData name="The Nguyen" userId="c9daebcf-96ad-44e9-8a9f-fe81c66a4169" providerId="ADAL" clId="{AD89B04B-D3FB-4547-9850-91EC575B1354}" dt="2023-08-28T09:38:39.817" v="818" actId="478"/>
          <ac:picMkLst>
            <pc:docMk/>
            <pc:sldMk cId="1131046098" sldId="409"/>
            <ac:picMk id="6" creationId="{40936288-061B-4741-8C10-8097288FBE49}"/>
          </ac:picMkLst>
        </pc:picChg>
      </pc:sldChg>
      <pc:sldChg chg="modSp add del mod">
        <pc:chgData name="The Nguyen" userId="c9daebcf-96ad-44e9-8a9f-fe81c66a4169" providerId="ADAL" clId="{AD89B04B-D3FB-4547-9850-91EC575B1354}" dt="2023-08-28T09:30:39.038" v="794" actId="2890"/>
        <pc:sldMkLst>
          <pc:docMk/>
          <pc:sldMk cId="3991223252" sldId="409"/>
        </pc:sldMkLst>
        <pc:spChg chg="mod">
          <ac:chgData name="The Nguyen" userId="c9daebcf-96ad-44e9-8a9f-fe81c66a4169" providerId="ADAL" clId="{AD89B04B-D3FB-4547-9850-91EC575B1354}" dt="2023-08-28T09:30:38.456" v="793"/>
          <ac:spMkLst>
            <pc:docMk/>
            <pc:sldMk cId="3991223252" sldId="409"/>
            <ac:spMk id="2" creationId="{00000000-0000-0000-0000-000000000000}"/>
          </ac:spMkLst>
        </pc:spChg>
      </pc:sldChg>
      <pc:sldChg chg="addSp delSp modSp add mod">
        <pc:chgData name="The Nguyen" userId="c9daebcf-96ad-44e9-8a9f-fe81c66a4169" providerId="ADAL" clId="{AD89B04B-D3FB-4547-9850-91EC575B1354}" dt="2023-08-28T09:59:32.851" v="914" actId="20577"/>
        <pc:sldMkLst>
          <pc:docMk/>
          <pc:sldMk cId="498333955" sldId="410"/>
        </pc:sldMkLst>
        <pc:spChg chg="mod">
          <ac:chgData name="The Nguyen" userId="c9daebcf-96ad-44e9-8a9f-fe81c66a4169" providerId="ADAL" clId="{AD89B04B-D3FB-4547-9850-91EC575B1354}" dt="2023-08-28T09:53:11.385" v="862"/>
          <ac:spMkLst>
            <pc:docMk/>
            <pc:sldMk cId="498333955" sldId="410"/>
            <ac:spMk id="2" creationId="{00000000-0000-0000-0000-000000000000}"/>
          </ac:spMkLst>
        </pc:spChg>
        <pc:spChg chg="mod">
          <ac:chgData name="The Nguyen" userId="c9daebcf-96ad-44e9-8a9f-fe81c66a4169" providerId="ADAL" clId="{AD89B04B-D3FB-4547-9850-91EC575B1354}" dt="2023-08-28T09:59:32.851" v="914" actId="20577"/>
          <ac:spMkLst>
            <pc:docMk/>
            <pc:sldMk cId="498333955" sldId="410"/>
            <ac:spMk id="5" creationId="{EF8D35D1-F23D-47BE-82C3-EB9BEA6B2B52}"/>
          </ac:spMkLst>
        </pc:spChg>
        <pc:picChg chg="add mod">
          <ac:chgData name="The Nguyen" userId="c9daebcf-96ad-44e9-8a9f-fe81c66a4169" providerId="ADAL" clId="{AD89B04B-D3FB-4547-9850-91EC575B1354}" dt="2023-08-28T09:52:52.636" v="856" actId="1076"/>
          <ac:picMkLst>
            <pc:docMk/>
            <pc:sldMk cId="498333955" sldId="410"/>
            <ac:picMk id="4" creationId="{8B8F4E14-16B9-4A45-8496-232710ACAE7E}"/>
          </ac:picMkLst>
        </pc:picChg>
        <pc:picChg chg="del">
          <ac:chgData name="The Nguyen" userId="c9daebcf-96ad-44e9-8a9f-fe81c66a4169" providerId="ADAL" clId="{AD89B04B-D3FB-4547-9850-91EC575B1354}" dt="2023-08-28T09:52:39.731" v="849" actId="478"/>
          <ac:picMkLst>
            <pc:docMk/>
            <pc:sldMk cId="498333955" sldId="410"/>
            <ac:picMk id="6" creationId="{40936288-061B-4741-8C10-8097288FBE49}"/>
          </ac:picMkLst>
        </pc:picChg>
      </pc:sldChg>
      <pc:sldChg chg="addSp delSp modSp new mod modClrScheme chgLayout">
        <pc:chgData name="The Nguyen" userId="c9daebcf-96ad-44e9-8a9f-fe81c66a4169" providerId="ADAL" clId="{AD89B04B-D3FB-4547-9850-91EC575B1354}" dt="2023-08-28T10:23:09.486" v="927"/>
        <pc:sldMkLst>
          <pc:docMk/>
          <pc:sldMk cId="3640102924" sldId="411"/>
        </pc:sldMkLst>
        <pc:spChg chg="del">
          <ac:chgData name="The Nguyen" userId="c9daebcf-96ad-44e9-8a9f-fe81c66a4169" providerId="ADAL" clId="{AD89B04B-D3FB-4547-9850-91EC575B1354}" dt="2023-08-28T10:23:03.579" v="921" actId="700"/>
          <ac:spMkLst>
            <pc:docMk/>
            <pc:sldMk cId="3640102924" sldId="411"/>
            <ac:spMk id="2" creationId="{B3383FFD-7BD2-4B04-AFF1-52914DE0B475}"/>
          </ac:spMkLst>
        </pc:spChg>
        <pc:spChg chg="del mod ord">
          <ac:chgData name="The Nguyen" userId="c9daebcf-96ad-44e9-8a9f-fe81c66a4169" providerId="ADAL" clId="{AD89B04B-D3FB-4547-9850-91EC575B1354}" dt="2023-08-28T10:23:03.579" v="921" actId="700"/>
          <ac:spMkLst>
            <pc:docMk/>
            <pc:sldMk cId="3640102924" sldId="411"/>
            <ac:spMk id="3" creationId="{850C4F88-D414-40B4-8A64-CF39D7E16845}"/>
          </ac:spMkLst>
        </pc:spChg>
        <pc:spChg chg="add del mod ord">
          <ac:chgData name="The Nguyen" userId="c9daebcf-96ad-44e9-8a9f-fe81c66a4169" providerId="ADAL" clId="{AD89B04B-D3FB-4547-9850-91EC575B1354}" dt="2023-08-28T10:23:06.754" v="922" actId="700"/>
          <ac:spMkLst>
            <pc:docMk/>
            <pc:sldMk cId="3640102924" sldId="411"/>
            <ac:spMk id="4" creationId="{13887CF9-F1B4-440A-A5DE-9179DB2B38FE}"/>
          </ac:spMkLst>
        </pc:spChg>
        <pc:spChg chg="add del mod ord">
          <ac:chgData name="The Nguyen" userId="c9daebcf-96ad-44e9-8a9f-fe81c66a4169" providerId="ADAL" clId="{AD89B04B-D3FB-4547-9850-91EC575B1354}" dt="2023-08-28T10:23:06.754" v="922" actId="700"/>
          <ac:spMkLst>
            <pc:docMk/>
            <pc:sldMk cId="3640102924" sldId="411"/>
            <ac:spMk id="5" creationId="{CA05155B-3B16-4F65-9C12-6890707735B9}"/>
          </ac:spMkLst>
        </pc:spChg>
        <pc:spChg chg="add mod ord">
          <ac:chgData name="The Nguyen" userId="c9daebcf-96ad-44e9-8a9f-fe81c66a4169" providerId="ADAL" clId="{AD89B04B-D3FB-4547-9850-91EC575B1354}" dt="2023-08-28T10:23:09.486" v="927"/>
          <ac:spMkLst>
            <pc:docMk/>
            <pc:sldMk cId="3640102924" sldId="411"/>
            <ac:spMk id="6" creationId="{ED9C5BCE-B62E-4036-A073-6803D4469B81}"/>
          </ac:spMkLst>
        </pc:spChg>
      </pc:sldChg>
      <pc:sldChg chg="addSp modSp add del mod">
        <pc:chgData name="The Nguyen" userId="c9daebcf-96ad-44e9-8a9f-fe81c66a4169" providerId="ADAL" clId="{AD89B04B-D3FB-4547-9850-91EC575B1354}" dt="2023-08-28T10:33:02.718" v="994" actId="2696"/>
        <pc:sldMkLst>
          <pc:docMk/>
          <pc:sldMk cId="1483788032" sldId="412"/>
        </pc:sldMkLst>
        <pc:spChg chg="mod">
          <ac:chgData name="The Nguyen" userId="c9daebcf-96ad-44e9-8a9f-fe81c66a4169" providerId="ADAL" clId="{AD89B04B-D3FB-4547-9850-91EC575B1354}" dt="2023-08-28T10:32:18.762" v="993" actId="20577"/>
          <ac:spMkLst>
            <pc:docMk/>
            <pc:sldMk cId="1483788032" sldId="412"/>
            <ac:spMk id="5" creationId="{EF8D35D1-F23D-47BE-82C3-EB9BEA6B2B52}"/>
          </ac:spMkLst>
        </pc:spChg>
        <pc:picChg chg="add mod">
          <ac:chgData name="The Nguyen" userId="c9daebcf-96ad-44e9-8a9f-fe81c66a4169" providerId="ADAL" clId="{AD89B04B-D3FB-4547-9850-91EC575B1354}" dt="2023-08-28T10:31:00.339" v="965" actId="1076"/>
          <ac:picMkLst>
            <pc:docMk/>
            <pc:sldMk cId="1483788032" sldId="412"/>
            <ac:picMk id="4" creationId="{C665A99F-09A7-4233-8E4C-0E8095A5133C}"/>
          </ac:picMkLst>
        </pc:picChg>
      </pc:sldChg>
      <pc:sldChg chg="addSp delSp modSp new mod modClrScheme chgLayout">
        <pc:chgData name="The Nguyen" userId="c9daebcf-96ad-44e9-8a9f-fe81c66a4169" providerId="ADAL" clId="{AD89B04B-D3FB-4547-9850-91EC575B1354}" dt="2023-08-31T04:03:10.278" v="3177" actId="21"/>
        <pc:sldMkLst>
          <pc:docMk/>
          <pc:sldMk cId="3503036261" sldId="412"/>
        </pc:sldMkLst>
        <pc:spChg chg="del mod ord">
          <ac:chgData name="The Nguyen" userId="c9daebcf-96ad-44e9-8a9f-fe81c66a4169" providerId="ADAL" clId="{AD89B04B-D3FB-4547-9850-91EC575B1354}" dt="2023-08-29T01:32:06.428" v="996" actId="700"/>
          <ac:spMkLst>
            <pc:docMk/>
            <pc:sldMk cId="3503036261" sldId="412"/>
            <ac:spMk id="2" creationId="{82F3923B-F5DB-4DC8-A806-A5C6ED871A28}"/>
          </ac:spMkLst>
        </pc:spChg>
        <pc:spChg chg="add mod ord">
          <ac:chgData name="The Nguyen" userId="c9daebcf-96ad-44e9-8a9f-fe81c66a4169" providerId="ADAL" clId="{AD89B04B-D3FB-4547-9850-91EC575B1354}" dt="2023-08-29T02:22:31.807" v="1243" actId="255"/>
          <ac:spMkLst>
            <pc:docMk/>
            <pc:sldMk cId="3503036261" sldId="412"/>
            <ac:spMk id="3" creationId="{2E0EF3C7-ACD3-46E2-B7FB-5991B8BAD3C1}"/>
          </ac:spMkLst>
        </pc:spChg>
        <pc:spChg chg="add mod ord">
          <ac:chgData name="The Nguyen" userId="c9daebcf-96ad-44e9-8a9f-fe81c66a4169" providerId="ADAL" clId="{AD89B04B-D3FB-4547-9850-91EC575B1354}" dt="2023-08-31T04:03:10.278" v="3177" actId="21"/>
          <ac:spMkLst>
            <pc:docMk/>
            <pc:sldMk cId="3503036261" sldId="412"/>
            <ac:spMk id="4" creationId="{04963F47-E996-4E8E-A055-DD2F1BB42771}"/>
          </ac:spMkLst>
        </pc:spChg>
      </pc:sldChg>
      <pc:sldChg chg="addSp modSp add mod">
        <pc:chgData name="The Nguyen" userId="c9daebcf-96ad-44e9-8a9f-fe81c66a4169" providerId="ADAL" clId="{AD89B04B-D3FB-4547-9850-91EC575B1354}" dt="2023-08-29T02:59:19.789" v="1313" actId="14100"/>
        <pc:sldMkLst>
          <pc:docMk/>
          <pc:sldMk cId="4054679472" sldId="413"/>
        </pc:sldMkLst>
        <pc:spChg chg="mod">
          <ac:chgData name="The Nguyen" userId="c9daebcf-96ad-44e9-8a9f-fe81c66a4169" providerId="ADAL" clId="{AD89B04B-D3FB-4547-9850-91EC575B1354}" dt="2023-08-29T01:46:34.185" v="1066"/>
          <ac:spMkLst>
            <pc:docMk/>
            <pc:sldMk cId="4054679472" sldId="413"/>
            <ac:spMk id="3" creationId="{2E0EF3C7-ACD3-46E2-B7FB-5991B8BAD3C1}"/>
          </ac:spMkLst>
        </pc:spChg>
        <pc:spChg chg="mod">
          <ac:chgData name="The Nguyen" userId="c9daebcf-96ad-44e9-8a9f-fe81c66a4169" providerId="ADAL" clId="{AD89B04B-D3FB-4547-9850-91EC575B1354}" dt="2023-08-29T02:12:13.211" v="1172" actId="14100"/>
          <ac:spMkLst>
            <pc:docMk/>
            <pc:sldMk cId="4054679472" sldId="413"/>
            <ac:spMk id="4" creationId="{04963F47-E996-4E8E-A055-DD2F1BB42771}"/>
          </ac:spMkLst>
        </pc:spChg>
        <pc:picChg chg="add mod">
          <ac:chgData name="The Nguyen" userId="c9daebcf-96ad-44e9-8a9f-fe81c66a4169" providerId="ADAL" clId="{AD89B04B-D3FB-4547-9850-91EC575B1354}" dt="2023-08-29T02:59:19.789" v="1313" actId="14100"/>
          <ac:picMkLst>
            <pc:docMk/>
            <pc:sldMk cId="4054679472" sldId="413"/>
            <ac:picMk id="5" creationId="{0C0C34B3-4EFA-4DA3-AC33-45E38E355C5A}"/>
          </ac:picMkLst>
        </pc:picChg>
        <pc:picChg chg="add mod">
          <ac:chgData name="The Nguyen" userId="c9daebcf-96ad-44e9-8a9f-fe81c66a4169" providerId="ADAL" clId="{AD89B04B-D3FB-4547-9850-91EC575B1354}" dt="2023-08-29T02:59:06.876" v="1311" actId="14100"/>
          <ac:picMkLst>
            <pc:docMk/>
            <pc:sldMk cId="4054679472" sldId="413"/>
            <ac:picMk id="7" creationId="{0648B90D-94D8-4187-94A6-5AD8142F0B96}"/>
          </ac:picMkLst>
        </pc:picChg>
      </pc:sldChg>
      <pc:sldChg chg="addSp delSp modSp add mod">
        <pc:chgData name="The Nguyen" userId="c9daebcf-96ad-44e9-8a9f-fe81c66a4169" providerId="ADAL" clId="{AD89B04B-D3FB-4547-9850-91EC575B1354}" dt="2023-08-29T02:13:08.861" v="1179" actId="14100"/>
        <pc:sldMkLst>
          <pc:docMk/>
          <pc:sldMk cId="895317283" sldId="414"/>
        </pc:sldMkLst>
        <pc:spChg chg="mod">
          <ac:chgData name="The Nguyen" userId="c9daebcf-96ad-44e9-8a9f-fe81c66a4169" providerId="ADAL" clId="{AD89B04B-D3FB-4547-9850-91EC575B1354}" dt="2023-08-29T02:00:41.137" v="1134" actId="20577"/>
          <ac:spMkLst>
            <pc:docMk/>
            <pc:sldMk cId="895317283" sldId="414"/>
            <ac:spMk id="3" creationId="{2E0EF3C7-ACD3-46E2-B7FB-5991B8BAD3C1}"/>
          </ac:spMkLst>
        </pc:spChg>
        <pc:spChg chg="mod">
          <ac:chgData name="The Nguyen" userId="c9daebcf-96ad-44e9-8a9f-fe81c66a4169" providerId="ADAL" clId="{AD89B04B-D3FB-4547-9850-91EC575B1354}" dt="2023-08-29T02:13:04.538" v="1178" actId="6549"/>
          <ac:spMkLst>
            <pc:docMk/>
            <pc:sldMk cId="895317283" sldId="414"/>
            <ac:spMk id="4" creationId="{04963F47-E996-4E8E-A055-DD2F1BB42771}"/>
          </ac:spMkLst>
        </pc:spChg>
        <pc:picChg chg="del">
          <ac:chgData name="The Nguyen" userId="c9daebcf-96ad-44e9-8a9f-fe81c66a4169" providerId="ADAL" clId="{AD89B04B-D3FB-4547-9850-91EC575B1354}" dt="2023-08-29T02:00:48.259" v="1135" actId="478"/>
          <ac:picMkLst>
            <pc:docMk/>
            <pc:sldMk cId="895317283" sldId="414"/>
            <ac:picMk id="5" creationId="{0C0C34B3-4EFA-4DA3-AC33-45E38E355C5A}"/>
          </ac:picMkLst>
        </pc:picChg>
        <pc:picChg chg="add mod">
          <ac:chgData name="The Nguyen" userId="c9daebcf-96ad-44e9-8a9f-fe81c66a4169" providerId="ADAL" clId="{AD89B04B-D3FB-4547-9850-91EC575B1354}" dt="2023-08-29T02:13:08.861" v="1179" actId="14100"/>
          <ac:picMkLst>
            <pc:docMk/>
            <pc:sldMk cId="895317283" sldId="414"/>
            <ac:picMk id="6" creationId="{1DCC9C07-B026-4ACD-86CC-1D5CE2414B82}"/>
          </ac:picMkLst>
        </pc:picChg>
        <pc:picChg chg="del">
          <ac:chgData name="The Nguyen" userId="c9daebcf-96ad-44e9-8a9f-fe81c66a4169" providerId="ADAL" clId="{AD89B04B-D3FB-4547-9850-91EC575B1354}" dt="2023-08-29T02:00:48.626" v="1136" actId="478"/>
          <ac:picMkLst>
            <pc:docMk/>
            <pc:sldMk cId="895317283" sldId="414"/>
            <ac:picMk id="7" creationId="{0648B90D-94D8-4187-94A6-5AD8142F0B96}"/>
          </ac:picMkLst>
        </pc:picChg>
      </pc:sldChg>
      <pc:sldChg chg="addSp delSp modSp add mod">
        <pc:chgData name="The Nguyen" userId="c9daebcf-96ad-44e9-8a9f-fe81c66a4169" providerId="ADAL" clId="{AD89B04B-D3FB-4547-9850-91EC575B1354}" dt="2023-08-29T02:17:57.207" v="1212" actId="14100"/>
        <pc:sldMkLst>
          <pc:docMk/>
          <pc:sldMk cId="4084979315" sldId="415"/>
        </pc:sldMkLst>
        <pc:spChg chg="mod">
          <ac:chgData name="The Nguyen" userId="c9daebcf-96ad-44e9-8a9f-fe81c66a4169" providerId="ADAL" clId="{AD89B04B-D3FB-4547-9850-91EC575B1354}" dt="2023-08-29T02:13:43.270" v="1181"/>
          <ac:spMkLst>
            <pc:docMk/>
            <pc:sldMk cId="4084979315" sldId="415"/>
            <ac:spMk id="3" creationId="{2E0EF3C7-ACD3-46E2-B7FB-5991B8BAD3C1}"/>
          </ac:spMkLst>
        </pc:spChg>
        <pc:spChg chg="mod">
          <ac:chgData name="The Nguyen" userId="c9daebcf-96ad-44e9-8a9f-fe81c66a4169" providerId="ADAL" clId="{AD89B04B-D3FB-4547-9850-91EC575B1354}" dt="2023-08-29T02:17:55.156" v="1211" actId="14100"/>
          <ac:spMkLst>
            <pc:docMk/>
            <pc:sldMk cId="4084979315" sldId="415"/>
            <ac:spMk id="4" creationId="{04963F47-E996-4E8E-A055-DD2F1BB42771}"/>
          </ac:spMkLst>
        </pc:spChg>
        <pc:picChg chg="add mod">
          <ac:chgData name="The Nguyen" userId="c9daebcf-96ad-44e9-8a9f-fe81c66a4169" providerId="ADAL" clId="{AD89B04B-D3FB-4547-9850-91EC575B1354}" dt="2023-08-29T02:17:57.207" v="1212" actId="14100"/>
          <ac:picMkLst>
            <pc:docMk/>
            <pc:sldMk cId="4084979315" sldId="415"/>
            <ac:picMk id="5" creationId="{73D93D66-A5DB-4DA3-929F-6A43A6D27E7E}"/>
          </ac:picMkLst>
        </pc:picChg>
        <pc:picChg chg="del">
          <ac:chgData name="The Nguyen" userId="c9daebcf-96ad-44e9-8a9f-fe81c66a4169" providerId="ADAL" clId="{AD89B04B-D3FB-4547-9850-91EC575B1354}" dt="2023-08-29T02:14:32.994" v="1182" actId="478"/>
          <ac:picMkLst>
            <pc:docMk/>
            <pc:sldMk cId="4084979315" sldId="415"/>
            <ac:picMk id="6" creationId="{1DCC9C07-B026-4ACD-86CC-1D5CE2414B82}"/>
          </ac:picMkLst>
        </pc:picChg>
      </pc:sldChg>
      <pc:sldChg chg="delSp modSp add mod">
        <pc:chgData name="The Nguyen" userId="c9daebcf-96ad-44e9-8a9f-fe81c66a4169" providerId="ADAL" clId="{AD89B04B-D3FB-4547-9850-91EC575B1354}" dt="2023-08-29T02:18:42.826" v="1224" actId="478"/>
        <pc:sldMkLst>
          <pc:docMk/>
          <pc:sldMk cId="1567765407" sldId="416"/>
        </pc:sldMkLst>
        <pc:spChg chg="mod">
          <ac:chgData name="The Nguyen" userId="c9daebcf-96ad-44e9-8a9f-fe81c66a4169" providerId="ADAL" clId="{AD89B04B-D3FB-4547-9850-91EC575B1354}" dt="2023-08-29T02:18:29.854" v="1216"/>
          <ac:spMkLst>
            <pc:docMk/>
            <pc:sldMk cId="1567765407" sldId="416"/>
            <ac:spMk id="3" creationId="{2E0EF3C7-ACD3-46E2-B7FB-5991B8BAD3C1}"/>
          </ac:spMkLst>
        </pc:spChg>
        <pc:spChg chg="mod">
          <ac:chgData name="The Nguyen" userId="c9daebcf-96ad-44e9-8a9f-fe81c66a4169" providerId="ADAL" clId="{AD89B04B-D3FB-4547-9850-91EC575B1354}" dt="2023-08-29T02:18:41.248" v="1223" actId="6549"/>
          <ac:spMkLst>
            <pc:docMk/>
            <pc:sldMk cId="1567765407" sldId="416"/>
            <ac:spMk id="4" creationId="{04963F47-E996-4E8E-A055-DD2F1BB42771}"/>
          </ac:spMkLst>
        </pc:spChg>
        <pc:picChg chg="del">
          <ac:chgData name="The Nguyen" userId="c9daebcf-96ad-44e9-8a9f-fe81c66a4169" providerId="ADAL" clId="{AD89B04B-D3FB-4547-9850-91EC575B1354}" dt="2023-08-29T02:18:42.826" v="1224" actId="478"/>
          <ac:picMkLst>
            <pc:docMk/>
            <pc:sldMk cId="1567765407" sldId="416"/>
            <ac:picMk id="5" creationId="{73D93D66-A5DB-4DA3-929F-6A43A6D27E7E}"/>
          </ac:picMkLst>
        </pc:picChg>
      </pc:sldChg>
      <pc:sldChg chg="addSp modSp add mod">
        <pc:chgData name="The Nguyen" userId="c9daebcf-96ad-44e9-8a9f-fe81c66a4169" providerId="ADAL" clId="{AD89B04B-D3FB-4547-9850-91EC575B1354}" dt="2023-08-29T02:21:52.538" v="1235" actId="1076"/>
        <pc:sldMkLst>
          <pc:docMk/>
          <pc:sldMk cId="3045522076" sldId="417"/>
        </pc:sldMkLst>
        <pc:spChg chg="mod">
          <ac:chgData name="The Nguyen" userId="c9daebcf-96ad-44e9-8a9f-fe81c66a4169" providerId="ADAL" clId="{AD89B04B-D3FB-4547-9850-91EC575B1354}" dt="2023-08-29T02:21:06.392" v="1228"/>
          <ac:spMkLst>
            <pc:docMk/>
            <pc:sldMk cId="3045522076" sldId="417"/>
            <ac:spMk id="3" creationId="{2E0EF3C7-ACD3-46E2-B7FB-5991B8BAD3C1}"/>
          </ac:spMkLst>
        </pc:spChg>
        <pc:spChg chg="mod">
          <ac:chgData name="The Nguyen" userId="c9daebcf-96ad-44e9-8a9f-fe81c66a4169" providerId="ADAL" clId="{AD89B04B-D3FB-4547-9850-91EC575B1354}" dt="2023-08-29T02:21:19.364" v="1233" actId="6549"/>
          <ac:spMkLst>
            <pc:docMk/>
            <pc:sldMk cId="3045522076" sldId="417"/>
            <ac:spMk id="4" creationId="{04963F47-E996-4E8E-A055-DD2F1BB42771}"/>
          </ac:spMkLst>
        </pc:spChg>
        <pc:picChg chg="add mod">
          <ac:chgData name="The Nguyen" userId="c9daebcf-96ad-44e9-8a9f-fe81c66a4169" providerId="ADAL" clId="{AD89B04B-D3FB-4547-9850-91EC575B1354}" dt="2023-08-29T02:21:52.538" v="1235" actId="1076"/>
          <ac:picMkLst>
            <pc:docMk/>
            <pc:sldMk cId="3045522076" sldId="417"/>
            <ac:picMk id="5" creationId="{423612A2-B1CC-4D8D-8622-F3D473C2497B}"/>
          </ac:picMkLst>
        </pc:picChg>
      </pc:sldChg>
      <pc:sldChg chg="delSp modSp add mod">
        <pc:chgData name="The Nguyen" userId="c9daebcf-96ad-44e9-8a9f-fe81c66a4169" providerId="ADAL" clId="{AD89B04B-D3FB-4547-9850-91EC575B1354}" dt="2023-08-29T02:26:45.206" v="1262"/>
        <pc:sldMkLst>
          <pc:docMk/>
          <pc:sldMk cId="638641547" sldId="418"/>
        </pc:sldMkLst>
        <pc:spChg chg="mod">
          <ac:chgData name="The Nguyen" userId="c9daebcf-96ad-44e9-8a9f-fe81c66a4169" providerId="ADAL" clId="{AD89B04B-D3FB-4547-9850-91EC575B1354}" dt="2023-08-29T02:23:15.568" v="1249"/>
          <ac:spMkLst>
            <pc:docMk/>
            <pc:sldMk cId="638641547" sldId="418"/>
            <ac:spMk id="3" creationId="{2E0EF3C7-ACD3-46E2-B7FB-5991B8BAD3C1}"/>
          </ac:spMkLst>
        </pc:spChg>
        <pc:spChg chg="mod">
          <ac:chgData name="The Nguyen" userId="c9daebcf-96ad-44e9-8a9f-fe81c66a4169" providerId="ADAL" clId="{AD89B04B-D3FB-4547-9850-91EC575B1354}" dt="2023-08-29T02:26:45.206" v="1262"/>
          <ac:spMkLst>
            <pc:docMk/>
            <pc:sldMk cId="638641547" sldId="418"/>
            <ac:spMk id="4" creationId="{04963F47-E996-4E8E-A055-DD2F1BB42771}"/>
          </ac:spMkLst>
        </pc:spChg>
        <pc:picChg chg="del">
          <ac:chgData name="The Nguyen" userId="c9daebcf-96ad-44e9-8a9f-fe81c66a4169" providerId="ADAL" clId="{AD89B04B-D3FB-4547-9850-91EC575B1354}" dt="2023-08-29T02:24:58.102" v="1259" actId="478"/>
          <ac:picMkLst>
            <pc:docMk/>
            <pc:sldMk cId="638641547" sldId="418"/>
            <ac:picMk id="5" creationId="{423612A2-B1CC-4D8D-8622-F3D473C2497B}"/>
          </ac:picMkLst>
        </pc:picChg>
      </pc:sldChg>
      <pc:sldChg chg="addSp modSp add mod">
        <pc:chgData name="The Nguyen" userId="c9daebcf-96ad-44e9-8a9f-fe81c66a4169" providerId="ADAL" clId="{AD89B04B-D3FB-4547-9850-91EC575B1354}" dt="2023-08-29T03:15:00.542" v="1325" actId="1076"/>
        <pc:sldMkLst>
          <pc:docMk/>
          <pc:sldMk cId="2680980777" sldId="419"/>
        </pc:sldMkLst>
        <pc:spChg chg="mod">
          <ac:chgData name="The Nguyen" userId="c9daebcf-96ad-44e9-8a9f-fe81c66a4169" providerId="ADAL" clId="{AD89B04B-D3FB-4547-9850-91EC575B1354}" dt="2023-08-29T02:27:46.375" v="1265"/>
          <ac:spMkLst>
            <pc:docMk/>
            <pc:sldMk cId="2680980777" sldId="419"/>
            <ac:spMk id="3" creationId="{2E0EF3C7-ACD3-46E2-B7FB-5991B8BAD3C1}"/>
          </ac:spMkLst>
        </pc:spChg>
        <pc:spChg chg="mod">
          <ac:chgData name="The Nguyen" userId="c9daebcf-96ad-44e9-8a9f-fe81c66a4169" providerId="ADAL" clId="{AD89B04B-D3FB-4547-9850-91EC575B1354}" dt="2023-08-29T03:14:58.810" v="1324" actId="14100"/>
          <ac:spMkLst>
            <pc:docMk/>
            <pc:sldMk cId="2680980777" sldId="419"/>
            <ac:spMk id="4" creationId="{04963F47-E996-4E8E-A055-DD2F1BB42771}"/>
          </ac:spMkLst>
        </pc:spChg>
        <pc:picChg chg="add mod">
          <ac:chgData name="The Nguyen" userId="c9daebcf-96ad-44e9-8a9f-fe81c66a4169" providerId="ADAL" clId="{AD89B04B-D3FB-4547-9850-91EC575B1354}" dt="2023-08-29T03:15:00.542" v="1325" actId="1076"/>
          <ac:picMkLst>
            <pc:docMk/>
            <pc:sldMk cId="2680980777" sldId="419"/>
            <ac:picMk id="5" creationId="{4C73344F-B062-4F5D-9294-E5BE5BFA0B53}"/>
          </ac:picMkLst>
        </pc:picChg>
      </pc:sldChg>
      <pc:sldChg chg="addSp delSp modSp add mod">
        <pc:chgData name="The Nguyen" userId="c9daebcf-96ad-44e9-8a9f-fe81c66a4169" providerId="ADAL" clId="{AD89B04B-D3FB-4547-9850-91EC575B1354}" dt="2023-08-29T03:48:36.695" v="1449" actId="14100"/>
        <pc:sldMkLst>
          <pc:docMk/>
          <pc:sldMk cId="1569847970" sldId="420"/>
        </pc:sldMkLst>
        <pc:spChg chg="mod">
          <ac:chgData name="The Nguyen" userId="c9daebcf-96ad-44e9-8a9f-fe81c66a4169" providerId="ADAL" clId="{AD89B04B-D3FB-4547-9850-91EC575B1354}" dt="2023-08-29T03:26:09.516" v="1351"/>
          <ac:spMkLst>
            <pc:docMk/>
            <pc:sldMk cId="1569847970" sldId="420"/>
            <ac:spMk id="3" creationId="{2E0EF3C7-ACD3-46E2-B7FB-5991B8BAD3C1}"/>
          </ac:spMkLst>
        </pc:spChg>
        <pc:spChg chg="mod">
          <ac:chgData name="The Nguyen" userId="c9daebcf-96ad-44e9-8a9f-fe81c66a4169" providerId="ADAL" clId="{AD89B04B-D3FB-4547-9850-91EC575B1354}" dt="2023-08-29T03:47:08.259" v="1431" actId="20577"/>
          <ac:spMkLst>
            <pc:docMk/>
            <pc:sldMk cId="1569847970" sldId="420"/>
            <ac:spMk id="4" creationId="{04963F47-E996-4E8E-A055-DD2F1BB42771}"/>
          </ac:spMkLst>
        </pc:spChg>
        <pc:picChg chg="del">
          <ac:chgData name="The Nguyen" userId="c9daebcf-96ad-44e9-8a9f-fe81c66a4169" providerId="ADAL" clId="{AD89B04B-D3FB-4547-9850-91EC575B1354}" dt="2023-08-29T03:16:38.956" v="1331" actId="478"/>
          <ac:picMkLst>
            <pc:docMk/>
            <pc:sldMk cId="1569847970" sldId="420"/>
            <ac:picMk id="5" creationId="{4C73344F-B062-4F5D-9294-E5BE5BFA0B53}"/>
          </ac:picMkLst>
        </pc:picChg>
        <pc:picChg chg="add del mod">
          <ac:chgData name="The Nguyen" userId="c9daebcf-96ad-44e9-8a9f-fe81c66a4169" providerId="ADAL" clId="{AD89B04B-D3FB-4547-9850-91EC575B1354}" dt="2023-08-29T03:45:22.497" v="1408" actId="478"/>
          <ac:picMkLst>
            <pc:docMk/>
            <pc:sldMk cId="1569847970" sldId="420"/>
            <ac:picMk id="6" creationId="{49EC787F-EAA6-4B0E-A327-1A19E799B16C}"/>
          </ac:picMkLst>
        </pc:picChg>
        <pc:picChg chg="add del mod">
          <ac:chgData name="The Nguyen" userId="c9daebcf-96ad-44e9-8a9f-fe81c66a4169" providerId="ADAL" clId="{AD89B04B-D3FB-4547-9850-91EC575B1354}" dt="2023-08-29T03:46:10.922" v="1418" actId="22"/>
          <ac:picMkLst>
            <pc:docMk/>
            <pc:sldMk cId="1569847970" sldId="420"/>
            <ac:picMk id="8" creationId="{A9EC6785-1F24-45C7-95AF-9C6AA4EADA51}"/>
          </ac:picMkLst>
        </pc:picChg>
        <pc:picChg chg="add mod">
          <ac:chgData name="The Nguyen" userId="c9daebcf-96ad-44e9-8a9f-fe81c66a4169" providerId="ADAL" clId="{AD89B04B-D3FB-4547-9850-91EC575B1354}" dt="2023-08-29T03:48:14.869" v="1447" actId="1076"/>
          <ac:picMkLst>
            <pc:docMk/>
            <pc:sldMk cId="1569847970" sldId="420"/>
            <ac:picMk id="10" creationId="{99AE28BD-5812-4EFC-9DE2-7EA869F77096}"/>
          </ac:picMkLst>
        </pc:picChg>
        <pc:picChg chg="add mod">
          <ac:chgData name="The Nguyen" userId="c9daebcf-96ad-44e9-8a9f-fe81c66a4169" providerId="ADAL" clId="{AD89B04B-D3FB-4547-9850-91EC575B1354}" dt="2023-08-29T03:48:36.695" v="1449" actId="14100"/>
          <ac:picMkLst>
            <pc:docMk/>
            <pc:sldMk cId="1569847970" sldId="420"/>
            <ac:picMk id="12" creationId="{AA81A826-EF66-4071-9548-B8CAEC6EDC41}"/>
          </ac:picMkLst>
        </pc:picChg>
      </pc:sldChg>
      <pc:sldChg chg="addSp delSp modSp add mod">
        <pc:chgData name="The Nguyen" userId="c9daebcf-96ad-44e9-8a9f-fe81c66a4169" providerId="ADAL" clId="{AD89B04B-D3FB-4547-9850-91EC575B1354}" dt="2023-08-29T03:55:03.268" v="1514" actId="1076"/>
        <pc:sldMkLst>
          <pc:docMk/>
          <pc:sldMk cId="2876348137" sldId="421"/>
        </pc:sldMkLst>
        <pc:spChg chg="mod">
          <ac:chgData name="The Nguyen" userId="c9daebcf-96ad-44e9-8a9f-fe81c66a4169" providerId="ADAL" clId="{AD89B04B-D3FB-4547-9850-91EC575B1354}" dt="2023-08-29T03:49:45.482" v="1453"/>
          <ac:spMkLst>
            <pc:docMk/>
            <pc:sldMk cId="2876348137" sldId="421"/>
            <ac:spMk id="3" creationId="{2E0EF3C7-ACD3-46E2-B7FB-5991B8BAD3C1}"/>
          </ac:spMkLst>
        </pc:spChg>
        <pc:spChg chg="mod">
          <ac:chgData name="The Nguyen" userId="c9daebcf-96ad-44e9-8a9f-fe81c66a4169" providerId="ADAL" clId="{AD89B04B-D3FB-4547-9850-91EC575B1354}" dt="2023-08-29T03:54:34.342" v="1508" actId="6549"/>
          <ac:spMkLst>
            <pc:docMk/>
            <pc:sldMk cId="2876348137" sldId="421"/>
            <ac:spMk id="4" creationId="{04963F47-E996-4E8E-A055-DD2F1BB42771}"/>
          </ac:spMkLst>
        </pc:spChg>
        <pc:picChg chg="add mod">
          <ac:chgData name="The Nguyen" userId="c9daebcf-96ad-44e9-8a9f-fe81c66a4169" providerId="ADAL" clId="{AD89B04B-D3FB-4547-9850-91EC575B1354}" dt="2023-08-29T03:50:39.375" v="1458" actId="1076"/>
          <ac:picMkLst>
            <pc:docMk/>
            <pc:sldMk cId="2876348137" sldId="421"/>
            <ac:picMk id="5" creationId="{93B87A50-2231-40A3-B379-BC09A86E2A04}"/>
          </ac:picMkLst>
        </pc:picChg>
        <pc:picChg chg="add mod">
          <ac:chgData name="The Nguyen" userId="c9daebcf-96ad-44e9-8a9f-fe81c66a4169" providerId="ADAL" clId="{AD89B04B-D3FB-4547-9850-91EC575B1354}" dt="2023-08-29T03:55:03.268" v="1514" actId="1076"/>
          <ac:picMkLst>
            <pc:docMk/>
            <pc:sldMk cId="2876348137" sldId="421"/>
            <ac:picMk id="7" creationId="{F8FA3FC1-88D7-4F9E-A5B9-55216FA63ADC}"/>
          </ac:picMkLst>
        </pc:picChg>
        <pc:picChg chg="del">
          <ac:chgData name="The Nguyen" userId="c9daebcf-96ad-44e9-8a9f-fe81c66a4169" providerId="ADAL" clId="{AD89B04B-D3FB-4547-9850-91EC575B1354}" dt="2023-08-29T03:50:02.744" v="1455" actId="478"/>
          <ac:picMkLst>
            <pc:docMk/>
            <pc:sldMk cId="2876348137" sldId="421"/>
            <ac:picMk id="10" creationId="{99AE28BD-5812-4EFC-9DE2-7EA869F77096}"/>
          </ac:picMkLst>
        </pc:picChg>
        <pc:picChg chg="del">
          <ac:chgData name="The Nguyen" userId="c9daebcf-96ad-44e9-8a9f-fe81c66a4169" providerId="ADAL" clId="{AD89B04B-D3FB-4547-9850-91EC575B1354}" dt="2023-08-29T03:50:02.263" v="1454" actId="478"/>
          <ac:picMkLst>
            <pc:docMk/>
            <pc:sldMk cId="2876348137" sldId="421"/>
            <ac:picMk id="12" creationId="{AA81A826-EF66-4071-9548-B8CAEC6EDC41}"/>
          </ac:picMkLst>
        </pc:picChg>
      </pc:sldChg>
      <pc:sldChg chg="addSp delSp modSp add mod">
        <pc:chgData name="The Nguyen" userId="c9daebcf-96ad-44e9-8a9f-fe81c66a4169" providerId="ADAL" clId="{AD89B04B-D3FB-4547-9850-91EC575B1354}" dt="2023-08-29T03:57:02.187" v="1527" actId="14100"/>
        <pc:sldMkLst>
          <pc:docMk/>
          <pc:sldMk cId="3884298177" sldId="422"/>
        </pc:sldMkLst>
        <pc:spChg chg="mod">
          <ac:chgData name="The Nguyen" userId="c9daebcf-96ad-44e9-8a9f-fe81c66a4169" providerId="ADAL" clId="{AD89B04B-D3FB-4547-9850-91EC575B1354}" dt="2023-08-29T03:57:02.187" v="1527" actId="14100"/>
          <ac:spMkLst>
            <pc:docMk/>
            <pc:sldMk cId="3884298177" sldId="422"/>
            <ac:spMk id="4" creationId="{04963F47-E996-4E8E-A055-DD2F1BB42771}"/>
          </ac:spMkLst>
        </pc:spChg>
        <pc:picChg chg="mod">
          <ac:chgData name="The Nguyen" userId="c9daebcf-96ad-44e9-8a9f-fe81c66a4169" providerId="ADAL" clId="{AD89B04B-D3FB-4547-9850-91EC575B1354}" dt="2023-08-29T03:56:55.168" v="1526" actId="1076"/>
          <ac:picMkLst>
            <pc:docMk/>
            <pc:sldMk cId="3884298177" sldId="422"/>
            <ac:picMk id="5" creationId="{93B87A50-2231-40A3-B379-BC09A86E2A04}"/>
          </ac:picMkLst>
        </pc:picChg>
        <pc:picChg chg="add mod">
          <ac:chgData name="The Nguyen" userId="c9daebcf-96ad-44e9-8a9f-fe81c66a4169" providerId="ADAL" clId="{AD89B04B-D3FB-4547-9850-91EC575B1354}" dt="2023-08-29T03:56:48.394" v="1524" actId="1076"/>
          <ac:picMkLst>
            <pc:docMk/>
            <pc:sldMk cId="3884298177" sldId="422"/>
            <ac:picMk id="6" creationId="{8DD027EA-1DD7-4B37-8169-DBF2282C3D6A}"/>
          </ac:picMkLst>
        </pc:picChg>
        <pc:picChg chg="del">
          <ac:chgData name="The Nguyen" userId="c9daebcf-96ad-44e9-8a9f-fe81c66a4169" providerId="ADAL" clId="{AD89B04B-D3FB-4547-9850-91EC575B1354}" dt="2023-08-29T03:56:32.224" v="1522" actId="478"/>
          <ac:picMkLst>
            <pc:docMk/>
            <pc:sldMk cId="3884298177" sldId="422"/>
            <ac:picMk id="7" creationId="{F8FA3FC1-88D7-4F9E-A5B9-55216FA63ADC}"/>
          </ac:picMkLst>
        </pc:picChg>
      </pc:sldChg>
      <pc:sldChg chg="addSp delSp modSp add mod">
        <pc:chgData name="The Nguyen" userId="c9daebcf-96ad-44e9-8a9f-fe81c66a4169" providerId="ADAL" clId="{AD89B04B-D3FB-4547-9850-91EC575B1354}" dt="2023-08-29T04:01:16.184" v="1551" actId="6549"/>
        <pc:sldMkLst>
          <pc:docMk/>
          <pc:sldMk cId="736460468" sldId="423"/>
        </pc:sldMkLst>
        <pc:spChg chg="mod">
          <ac:chgData name="The Nguyen" userId="c9daebcf-96ad-44e9-8a9f-fe81c66a4169" providerId="ADAL" clId="{AD89B04B-D3FB-4547-9850-91EC575B1354}" dt="2023-08-29T04:00:09.402" v="1531"/>
          <ac:spMkLst>
            <pc:docMk/>
            <pc:sldMk cId="736460468" sldId="423"/>
            <ac:spMk id="3" creationId="{2E0EF3C7-ACD3-46E2-B7FB-5991B8BAD3C1}"/>
          </ac:spMkLst>
        </pc:spChg>
        <pc:spChg chg="mod">
          <ac:chgData name="The Nguyen" userId="c9daebcf-96ad-44e9-8a9f-fe81c66a4169" providerId="ADAL" clId="{AD89B04B-D3FB-4547-9850-91EC575B1354}" dt="2023-08-29T04:01:16.184" v="1551" actId="6549"/>
          <ac:spMkLst>
            <pc:docMk/>
            <pc:sldMk cId="736460468" sldId="423"/>
            <ac:spMk id="4" creationId="{04963F47-E996-4E8E-A055-DD2F1BB42771}"/>
          </ac:spMkLst>
        </pc:spChg>
        <pc:picChg chg="del">
          <ac:chgData name="The Nguyen" userId="c9daebcf-96ad-44e9-8a9f-fe81c66a4169" providerId="ADAL" clId="{AD89B04B-D3FB-4547-9850-91EC575B1354}" dt="2023-08-29T04:00:11.148" v="1532" actId="478"/>
          <ac:picMkLst>
            <pc:docMk/>
            <pc:sldMk cId="736460468" sldId="423"/>
            <ac:picMk id="5" creationId="{93B87A50-2231-40A3-B379-BC09A86E2A04}"/>
          </ac:picMkLst>
        </pc:picChg>
        <pc:picChg chg="del">
          <ac:chgData name="The Nguyen" userId="c9daebcf-96ad-44e9-8a9f-fe81c66a4169" providerId="ADAL" clId="{AD89B04B-D3FB-4547-9850-91EC575B1354}" dt="2023-08-29T04:00:11.618" v="1533" actId="478"/>
          <ac:picMkLst>
            <pc:docMk/>
            <pc:sldMk cId="736460468" sldId="423"/>
            <ac:picMk id="6" creationId="{8DD027EA-1DD7-4B37-8169-DBF2282C3D6A}"/>
          </ac:picMkLst>
        </pc:picChg>
        <pc:picChg chg="add mod">
          <ac:chgData name="The Nguyen" userId="c9daebcf-96ad-44e9-8a9f-fe81c66a4169" providerId="ADAL" clId="{AD89B04B-D3FB-4547-9850-91EC575B1354}" dt="2023-08-29T04:00:32.481" v="1535" actId="1076"/>
          <ac:picMkLst>
            <pc:docMk/>
            <pc:sldMk cId="736460468" sldId="423"/>
            <ac:picMk id="7" creationId="{B04BDF65-02E1-44C1-BF18-625B61429E09}"/>
          </ac:picMkLst>
        </pc:picChg>
      </pc:sldChg>
      <pc:sldChg chg="addSp delSp modSp add mod">
        <pc:chgData name="The Nguyen" userId="c9daebcf-96ad-44e9-8a9f-fe81c66a4169" providerId="ADAL" clId="{AD89B04B-D3FB-4547-9850-91EC575B1354}" dt="2023-08-29T04:06:10.962" v="1589" actId="12"/>
        <pc:sldMkLst>
          <pc:docMk/>
          <pc:sldMk cId="2872498430" sldId="424"/>
        </pc:sldMkLst>
        <pc:spChg chg="mod">
          <ac:chgData name="The Nguyen" userId="c9daebcf-96ad-44e9-8a9f-fe81c66a4169" providerId="ADAL" clId="{AD89B04B-D3FB-4547-9850-91EC575B1354}" dt="2023-08-29T04:02:09.567" v="1555"/>
          <ac:spMkLst>
            <pc:docMk/>
            <pc:sldMk cId="2872498430" sldId="424"/>
            <ac:spMk id="3" creationId="{2E0EF3C7-ACD3-46E2-B7FB-5991B8BAD3C1}"/>
          </ac:spMkLst>
        </pc:spChg>
        <pc:spChg chg="mod">
          <ac:chgData name="The Nguyen" userId="c9daebcf-96ad-44e9-8a9f-fe81c66a4169" providerId="ADAL" clId="{AD89B04B-D3FB-4547-9850-91EC575B1354}" dt="2023-08-29T04:06:10.962" v="1589" actId="12"/>
          <ac:spMkLst>
            <pc:docMk/>
            <pc:sldMk cId="2872498430" sldId="424"/>
            <ac:spMk id="4" creationId="{04963F47-E996-4E8E-A055-DD2F1BB42771}"/>
          </ac:spMkLst>
        </pc:spChg>
        <pc:picChg chg="add mod">
          <ac:chgData name="The Nguyen" userId="c9daebcf-96ad-44e9-8a9f-fe81c66a4169" providerId="ADAL" clId="{AD89B04B-D3FB-4547-9850-91EC575B1354}" dt="2023-08-29T04:03:18.409" v="1567" actId="1076"/>
          <ac:picMkLst>
            <pc:docMk/>
            <pc:sldMk cId="2872498430" sldId="424"/>
            <ac:picMk id="5" creationId="{987E0BB4-8B6D-482D-A051-F20624075B17}"/>
          </ac:picMkLst>
        </pc:picChg>
        <pc:picChg chg="del">
          <ac:chgData name="The Nguyen" userId="c9daebcf-96ad-44e9-8a9f-fe81c66a4169" providerId="ADAL" clId="{AD89B04B-D3FB-4547-9850-91EC575B1354}" dt="2023-08-29T04:03:12.661" v="1564" actId="478"/>
          <ac:picMkLst>
            <pc:docMk/>
            <pc:sldMk cId="2872498430" sldId="424"/>
            <ac:picMk id="7" creationId="{B04BDF65-02E1-44C1-BF18-625B61429E09}"/>
          </ac:picMkLst>
        </pc:picChg>
      </pc:sldChg>
      <pc:sldChg chg="addSp delSp modSp add mod">
        <pc:chgData name="The Nguyen" userId="c9daebcf-96ad-44e9-8a9f-fe81c66a4169" providerId="ADAL" clId="{AD89B04B-D3FB-4547-9850-91EC575B1354}" dt="2023-08-30T02:27:10.733" v="2418" actId="6549"/>
        <pc:sldMkLst>
          <pc:docMk/>
          <pc:sldMk cId="2234631250" sldId="425"/>
        </pc:sldMkLst>
        <pc:spChg chg="mod">
          <ac:chgData name="The Nguyen" userId="c9daebcf-96ad-44e9-8a9f-fe81c66a4169" providerId="ADAL" clId="{AD89B04B-D3FB-4547-9850-91EC575B1354}" dt="2023-08-29T04:10:51.548" v="1591"/>
          <ac:spMkLst>
            <pc:docMk/>
            <pc:sldMk cId="2234631250" sldId="425"/>
            <ac:spMk id="3" creationId="{2E0EF3C7-ACD3-46E2-B7FB-5991B8BAD3C1}"/>
          </ac:spMkLst>
        </pc:spChg>
        <pc:spChg chg="mod">
          <ac:chgData name="The Nguyen" userId="c9daebcf-96ad-44e9-8a9f-fe81c66a4169" providerId="ADAL" clId="{AD89B04B-D3FB-4547-9850-91EC575B1354}" dt="2023-08-30T02:27:10.733" v="2418" actId="6549"/>
          <ac:spMkLst>
            <pc:docMk/>
            <pc:sldMk cId="2234631250" sldId="425"/>
            <ac:spMk id="4" creationId="{04963F47-E996-4E8E-A055-DD2F1BB42771}"/>
          </ac:spMkLst>
        </pc:spChg>
        <pc:picChg chg="del">
          <ac:chgData name="The Nguyen" userId="c9daebcf-96ad-44e9-8a9f-fe81c66a4169" providerId="ADAL" clId="{AD89B04B-D3FB-4547-9850-91EC575B1354}" dt="2023-08-29T04:13:02.158" v="1599" actId="478"/>
          <ac:picMkLst>
            <pc:docMk/>
            <pc:sldMk cId="2234631250" sldId="425"/>
            <ac:picMk id="5" creationId="{987E0BB4-8B6D-482D-A051-F20624075B17}"/>
          </ac:picMkLst>
        </pc:picChg>
        <pc:picChg chg="add mod">
          <ac:chgData name="The Nguyen" userId="c9daebcf-96ad-44e9-8a9f-fe81c66a4169" providerId="ADAL" clId="{AD89B04B-D3FB-4547-9850-91EC575B1354}" dt="2023-08-29T04:13:08.528" v="1603" actId="14100"/>
          <ac:picMkLst>
            <pc:docMk/>
            <pc:sldMk cId="2234631250" sldId="425"/>
            <ac:picMk id="6" creationId="{A4A507DC-0B1E-42BE-9188-A348E938CD8F}"/>
          </ac:picMkLst>
        </pc:picChg>
      </pc:sldChg>
      <pc:sldChg chg="addSp delSp modSp add mod ord">
        <pc:chgData name="The Nguyen" userId="c9daebcf-96ad-44e9-8a9f-fe81c66a4169" providerId="ADAL" clId="{AD89B04B-D3FB-4547-9850-91EC575B1354}" dt="2023-08-29T04:20:19.345" v="1675" actId="14100"/>
        <pc:sldMkLst>
          <pc:docMk/>
          <pc:sldMk cId="2219711379" sldId="426"/>
        </pc:sldMkLst>
        <pc:spChg chg="mod">
          <ac:chgData name="The Nguyen" userId="c9daebcf-96ad-44e9-8a9f-fe81c66a4169" providerId="ADAL" clId="{AD89B04B-D3FB-4547-9850-91EC575B1354}" dt="2023-08-29T04:17:27.462" v="1627"/>
          <ac:spMkLst>
            <pc:docMk/>
            <pc:sldMk cId="2219711379" sldId="426"/>
            <ac:spMk id="3" creationId="{2E0EF3C7-ACD3-46E2-B7FB-5991B8BAD3C1}"/>
          </ac:spMkLst>
        </pc:spChg>
        <pc:spChg chg="mod">
          <ac:chgData name="The Nguyen" userId="c9daebcf-96ad-44e9-8a9f-fe81c66a4169" providerId="ADAL" clId="{AD89B04B-D3FB-4547-9850-91EC575B1354}" dt="2023-08-29T04:20:14.285" v="1674" actId="6549"/>
          <ac:spMkLst>
            <pc:docMk/>
            <pc:sldMk cId="2219711379" sldId="426"/>
            <ac:spMk id="4" creationId="{04963F47-E996-4E8E-A055-DD2F1BB42771}"/>
          </ac:spMkLst>
        </pc:spChg>
        <pc:picChg chg="del">
          <ac:chgData name="The Nguyen" userId="c9daebcf-96ad-44e9-8a9f-fe81c66a4169" providerId="ADAL" clId="{AD89B04B-D3FB-4547-9850-91EC575B1354}" dt="2023-08-29T04:16:07.808" v="1624" actId="478"/>
          <ac:picMkLst>
            <pc:docMk/>
            <pc:sldMk cId="2219711379" sldId="426"/>
            <ac:picMk id="5" creationId="{987E0BB4-8B6D-482D-A051-F20624075B17}"/>
          </ac:picMkLst>
        </pc:picChg>
        <pc:picChg chg="add mod">
          <ac:chgData name="The Nguyen" userId="c9daebcf-96ad-44e9-8a9f-fe81c66a4169" providerId="ADAL" clId="{AD89B04B-D3FB-4547-9850-91EC575B1354}" dt="2023-08-29T04:20:19.345" v="1675" actId="14100"/>
          <ac:picMkLst>
            <pc:docMk/>
            <pc:sldMk cId="2219711379" sldId="426"/>
            <ac:picMk id="6" creationId="{F8383D45-45F7-4676-A435-340B48F28536}"/>
          </ac:picMkLst>
        </pc:picChg>
      </pc:sldChg>
      <pc:sldChg chg="addSp delSp modSp add mod">
        <pc:chgData name="The Nguyen" userId="c9daebcf-96ad-44e9-8a9f-fe81c66a4169" providerId="ADAL" clId="{AD89B04B-D3FB-4547-9850-91EC575B1354}" dt="2023-08-29T04:27:38.969" v="1770" actId="14100"/>
        <pc:sldMkLst>
          <pc:docMk/>
          <pc:sldMk cId="1012827602" sldId="427"/>
        </pc:sldMkLst>
        <pc:spChg chg="mod">
          <ac:chgData name="The Nguyen" userId="c9daebcf-96ad-44e9-8a9f-fe81c66a4169" providerId="ADAL" clId="{AD89B04B-D3FB-4547-9850-91EC575B1354}" dt="2023-08-29T04:20:51.821" v="1679"/>
          <ac:spMkLst>
            <pc:docMk/>
            <pc:sldMk cId="1012827602" sldId="427"/>
            <ac:spMk id="3" creationId="{2E0EF3C7-ACD3-46E2-B7FB-5991B8BAD3C1}"/>
          </ac:spMkLst>
        </pc:spChg>
        <pc:spChg chg="mod">
          <ac:chgData name="The Nguyen" userId="c9daebcf-96ad-44e9-8a9f-fe81c66a4169" providerId="ADAL" clId="{AD89B04B-D3FB-4547-9850-91EC575B1354}" dt="2023-08-29T04:27:32.008" v="1769" actId="20577"/>
          <ac:spMkLst>
            <pc:docMk/>
            <pc:sldMk cId="1012827602" sldId="427"/>
            <ac:spMk id="4" creationId="{04963F47-E996-4E8E-A055-DD2F1BB42771}"/>
          </ac:spMkLst>
        </pc:spChg>
        <pc:picChg chg="add mod">
          <ac:chgData name="The Nguyen" userId="c9daebcf-96ad-44e9-8a9f-fe81c66a4169" providerId="ADAL" clId="{AD89B04B-D3FB-4547-9850-91EC575B1354}" dt="2023-08-29T04:27:38.969" v="1770" actId="14100"/>
          <ac:picMkLst>
            <pc:docMk/>
            <pc:sldMk cId="1012827602" sldId="427"/>
            <ac:picMk id="5" creationId="{6F278DCA-1D28-4F76-83CA-0603F5D4F4DE}"/>
          </ac:picMkLst>
        </pc:picChg>
        <pc:picChg chg="del">
          <ac:chgData name="The Nguyen" userId="c9daebcf-96ad-44e9-8a9f-fe81c66a4169" providerId="ADAL" clId="{AD89B04B-D3FB-4547-9850-91EC575B1354}" dt="2023-08-29T04:21:59.984" v="1695" actId="478"/>
          <ac:picMkLst>
            <pc:docMk/>
            <pc:sldMk cId="1012827602" sldId="427"/>
            <ac:picMk id="6" creationId="{F8383D45-45F7-4676-A435-340B48F28536}"/>
          </ac:picMkLst>
        </pc:picChg>
      </pc:sldChg>
      <pc:sldChg chg="addSp delSp modSp add mod">
        <pc:chgData name="The Nguyen" userId="c9daebcf-96ad-44e9-8a9f-fe81c66a4169" providerId="ADAL" clId="{AD89B04B-D3FB-4547-9850-91EC575B1354}" dt="2023-08-29T04:31:39.504" v="1814" actId="1076"/>
        <pc:sldMkLst>
          <pc:docMk/>
          <pc:sldMk cId="1543744180" sldId="428"/>
        </pc:sldMkLst>
        <pc:spChg chg="mod">
          <ac:chgData name="The Nguyen" userId="c9daebcf-96ad-44e9-8a9f-fe81c66a4169" providerId="ADAL" clId="{AD89B04B-D3FB-4547-9850-91EC575B1354}" dt="2023-08-29T04:28:12.112" v="1774"/>
          <ac:spMkLst>
            <pc:docMk/>
            <pc:sldMk cId="1543744180" sldId="428"/>
            <ac:spMk id="3" creationId="{2E0EF3C7-ACD3-46E2-B7FB-5991B8BAD3C1}"/>
          </ac:spMkLst>
        </pc:spChg>
        <pc:spChg chg="mod">
          <ac:chgData name="The Nguyen" userId="c9daebcf-96ad-44e9-8a9f-fe81c66a4169" providerId="ADAL" clId="{AD89B04B-D3FB-4547-9850-91EC575B1354}" dt="2023-08-29T04:30:09.842" v="1793" actId="14100"/>
          <ac:spMkLst>
            <pc:docMk/>
            <pc:sldMk cId="1543744180" sldId="428"/>
            <ac:spMk id="4" creationId="{04963F47-E996-4E8E-A055-DD2F1BB42771}"/>
          </ac:spMkLst>
        </pc:spChg>
        <pc:picChg chg="del">
          <ac:chgData name="The Nguyen" userId="c9daebcf-96ad-44e9-8a9f-fe81c66a4169" providerId="ADAL" clId="{AD89B04B-D3FB-4547-9850-91EC575B1354}" dt="2023-08-29T04:28:15.963" v="1775" actId="478"/>
          <ac:picMkLst>
            <pc:docMk/>
            <pc:sldMk cId="1543744180" sldId="428"/>
            <ac:picMk id="5" creationId="{6F278DCA-1D28-4F76-83CA-0603F5D4F4DE}"/>
          </ac:picMkLst>
        </pc:picChg>
        <pc:picChg chg="add mod">
          <ac:chgData name="The Nguyen" userId="c9daebcf-96ad-44e9-8a9f-fe81c66a4169" providerId="ADAL" clId="{AD89B04B-D3FB-4547-9850-91EC575B1354}" dt="2023-08-29T04:30:12.216" v="1794" actId="1076"/>
          <ac:picMkLst>
            <pc:docMk/>
            <pc:sldMk cId="1543744180" sldId="428"/>
            <ac:picMk id="6" creationId="{79B7523C-D785-489A-90EE-5D563FAB8419}"/>
          </ac:picMkLst>
        </pc:picChg>
        <pc:picChg chg="add mod">
          <ac:chgData name="The Nguyen" userId="c9daebcf-96ad-44e9-8a9f-fe81c66a4169" providerId="ADAL" clId="{AD89B04B-D3FB-4547-9850-91EC575B1354}" dt="2023-08-29T04:31:36.200" v="1812" actId="14100"/>
          <ac:picMkLst>
            <pc:docMk/>
            <pc:sldMk cId="1543744180" sldId="428"/>
            <ac:picMk id="8" creationId="{6CC124CA-0250-4718-AE4E-9FE7B00487E4}"/>
          </ac:picMkLst>
        </pc:picChg>
        <pc:picChg chg="add mod">
          <ac:chgData name="The Nguyen" userId="c9daebcf-96ad-44e9-8a9f-fe81c66a4169" providerId="ADAL" clId="{AD89B04B-D3FB-4547-9850-91EC575B1354}" dt="2023-08-29T04:31:39.504" v="1814" actId="1076"/>
          <ac:picMkLst>
            <pc:docMk/>
            <pc:sldMk cId="1543744180" sldId="428"/>
            <ac:picMk id="10" creationId="{1A12A52A-A383-4A59-B5B9-27B7FFF7BE5A}"/>
          </ac:picMkLst>
        </pc:picChg>
      </pc:sldChg>
      <pc:sldChg chg="addSp delSp modSp add del mod">
        <pc:chgData name="The Nguyen" userId="c9daebcf-96ad-44e9-8a9f-fe81c66a4169" providerId="ADAL" clId="{AD89B04B-D3FB-4547-9850-91EC575B1354}" dt="2023-08-31T07:13:47.542" v="3694" actId="47"/>
        <pc:sldMkLst>
          <pc:docMk/>
          <pc:sldMk cId="3865317896" sldId="429"/>
        </pc:sldMkLst>
        <pc:spChg chg="mod">
          <ac:chgData name="The Nguyen" userId="c9daebcf-96ad-44e9-8a9f-fe81c66a4169" providerId="ADAL" clId="{AD89B04B-D3FB-4547-9850-91EC575B1354}" dt="2023-08-29T06:04:40.608" v="1829"/>
          <ac:spMkLst>
            <pc:docMk/>
            <pc:sldMk cId="3865317896" sldId="429"/>
            <ac:spMk id="3" creationId="{2E0EF3C7-ACD3-46E2-B7FB-5991B8BAD3C1}"/>
          </ac:spMkLst>
        </pc:spChg>
        <pc:spChg chg="mod">
          <ac:chgData name="The Nguyen" userId="c9daebcf-96ad-44e9-8a9f-fe81c66a4169" providerId="ADAL" clId="{AD89B04B-D3FB-4547-9850-91EC575B1354}" dt="2023-08-29T06:19:43.097" v="1955" actId="14100"/>
          <ac:spMkLst>
            <pc:docMk/>
            <pc:sldMk cId="3865317896" sldId="429"/>
            <ac:spMk id="4" creationId="{04963F47-E996-4E8E-A055-DD2F1BB42771}"/>
          </ac:spMkLst>
        </pc:spChg>
        <pc:picChg chg="add mod">
          <ac:chgData name="The Nguyen" userId="c9daebcf-96ad-44e9-8a9f-fe81c66a4169" providerId="ADAL" clId="{AD89B04B-D3FB-4547-9850-91EC575B1354}" dt="2023-08-29T06:19:40.667" v="1954" actId="1076"/>
          <ac:picMkLst>
            <pc:docMk/>
            <pc:sldMk cId="3865317896" sldId="429"/>
            <ac:picMk id="5" creationId="{76DDCF47-B36A-43E4-9C00-8823534911B8}"/>
          </ac:picMkLst>
        </pc:picChg>
        <pc:picChg chg="del">
          <ac:chgData name="The Nguyen" userId="c9daebcf-96ad-44e9-8a9f-fe81c66a4169" providerId="ADAL" clId="{AD89B04B-D3FB-4547-9850-91EC575B1354}" dt="2023-08-29T04:34:45.178" v="1819" actId="478"/>
          <ac:picMkLst>
            <pc:docMk/>
            <pc:sldMk cId="3865317896" sldId="429"/>
            <ac:picMk id="6" creationId="{79B7523C-D785-489A-90EE-5D563FAB8419}"/>
          </ac:picMkLst>
        </pc:picChg>
        <pc:picChg chg="del">
          <ac:chgData name="The Nguyen" userId="c9daebcf-96ad-44e9-8a9f-fe81c66a4169" providerId="ADAL" clId="{AD89B04B-D3FB-4547-9850-91EC575B1354}" dt="2023-08-29T04:34:45.696" v="1820" actId="478"/>
          <ac:picMkLst>
            <pc:docMk/>
            <pc:sldMk cId="3865317896" sldId="429"/>
            <ac:picMk id="8" creationId="{6CC124CA-0250-4718-AE4E-9FE7B00487E4}"/>
          </ac:picMkLst>
        </pc:picChg>
        <pc:picChg chg="del">
          <ac:chgData name="The Nguyen" userId="c9daebcf-96ad-44e9-8a9f-fe81c66a4169" providerId="ADAL" clId="{AD89B04B-D3FB-4547-9850-91EC575B1354}" dt="2023-08-29T04:34:46.135" v="1821" actId="478"/>
          <ac:picMkLst>
            <pc:docMk/>
            <pc:sldMk cId="3865317896" sldId="429"/>
            <ac:picMk id="10" creationId="{1A12A52A-A383-4A59-B5B9-27B7FFF7BE5A}"/>
          </ac:picMkLst>
        </pc:picChg>
      </pc:sldChg>
      <pc:sldChg chg="addSp modSp add mod">
        <pc:chgData name="The Nguyen" userId="c9daebcf-96ad-44e9-8a9f-fe81c66a4169" providerId="ADAL" clId="{AD89B04B-D3FB-4547-9850-91EC575B1354}" dt="2023-08-31T07:36:23.310" v="3755" actId="1076"/>
        <pc:sldMkLst>
          <pc:docMk/>
          <pc:sldMk cId="529581037" sldId="430"/>
        </pc:sldMkLst>
        <pc:spChg chg="mod">
          <ac:chgData name="The Nguyen" userId="c9daebcf-96ad-44e9-8a9f-fe81c66a4169" providerId="ADAL" clId="{AD89B04B-D3FB-4547-9850-91EC575B1354}" dt="2023-08-29T06:18:45.231" v="1948"/>
          <ac:spMkLst>
            <pc:docMk/>
            <pc:sldMk cId="529581037" sldId="430"/>
            <ac:spMk id="3" creationId="{2E0EF3C7-ACD3-46E2-B7FB-5991B8BAD3C1}"/>
          </ac:spMkLst>
        </pc:spChg>
        <pc:spChg chg="mod">
          <ac:chgData name="The Nguyen" userId="c9daebcf-96ad-44e9-8a9f-fe81c66a4169" providerId="ADAL" clId="{AD89B04B-D3FB-4547-9850-91EC575B1354}" dt="2023-08-31T07:25:38.886" v="3753" actId="14100"/>
          <ac:spMkLst>
            <pc:docMk/>
            <pc:sldMk cId="529581037" sldId="430"/>
            <ac:spMk id="4" creationId="{04963F47-E996-4E8E-A055-DD2F1BB42771}"/>
          </ac:spMkLst>
        </pc:spChg>
        <pc:picChg chg="mod">
          <ac:chgData name="The Nguyen" userId="c9daebcf-96ad-44e9-8a9f-fe81c66a4169" providerId="ADAL" clId="{AD89B04B-D3FB-4547-9850-91EC575B1354}" dt="2023-08-31T07:36:23.310" v="3755" actId="1076"/>
          <ac:picMkLst>
            <pc:docMk/>
            <pc:sldMk cId="529581037" sldId="430"/>
            <ac:picMk id="5" creationId="{76DDCF47-B36A-43E4-9C00-8823534911B8}"/>
          </ac:picMkLst>
        </pc:picChg>
        <pc:picChg chg="add mod">
          <ac:chgData name="The Nguyen" userId="c9daebcf-96ad-44e9-8a9f-fe81c66a4169" providerId="ADAL" clId="{AD89B04B-D3FB-4547-9850-91EC575B1354}" dt="2023-08-31T07:25:17.533" v="3750" actId="1076"/>
          <ac:picMkLst>
            <pc:docMk/>
            <pc:sldMk cId="529581037" sldId="430"/>
            <ac:picMk id="6" creationId="{099AECA1-97D2-4F76-90B5-0A63F5C717B1}"/>
          </ac:picMkLst>
        </pc:picChg>
        <pc:picChg chg="add mod">
          <ac:chgData name="The Nguyen" userId="c9daebcf-96ad-44e9-8a9f-fe81c66a4169" providerId="ADAL" clId="{AD89B04B-D3FB-4547-9850-91EC575B1354}" dt="2023-08-31T07:36:17.526" v="3754" actId="1076"/>
          <ac:picMkLst>
            <pc:docMk/>
            <pc:sldMk cId="529581037" sldId="430"/>
            <ac:picMk id="7" creationId="{57D195A2-6B46-41AC-A776-FA455224CEF7}"/>
          </ac:picMkLst>
        </pc:picChg>
      </pc:sldChg>
      <pc:sldChg chg="modSp add mod">
        <pc:chgData name="The Nguyen" userId="c9daebcf-96ad-44e9-8a9f-fe81c66a4169" providerId="ADAL" clId="{AD89B04B-D3FB-4547-9850-91EC575B1354}" dt="2023-08-31T07:36:52.973" v="3756" actId="1076"/>
        <pc:sldMkLst>
          <pc:docMk/>
          <pc:sldMk cId="1052729149" sldId="431"/>
        </pc:sldMkLst>
        <pc:spChg chg="mod">
          <ac:chgData name="The Nguyen" userId="c9daebcf-96ad-44e9-8a9f-fe81c66a4169" providerId="ADAL" clId="{AD89B04B-D3FB-4547-9850-91EC575B1354}" dt="2023-08-29T06:19:02.592" v="1951"/>
          <ac:spMkLst>
            <pc:docMk/>
            <pc:sldMk cId="1052729149" sldId="431"/>
            <ac:spMk id="3" creationId="{2E0EF3C7-ACD3-46E2-B7FB-5991B8BAD3C1}"/>
          </ac:spMkLst>
        </pc:spChg>
        <pc:spChg chg="mod">
          <ac:chgData name="The Nguyen" userId="c9daebcf-96ad-44e9-8a9f-fe81c66a4169" providerId="ADAL" clId="{AD89B04B-D3FB-4547-9850-91EC575B1354}" dt="2023-08-31T07:22:10.719" v="3736" actId="14100"/>
          <ac:spMkLst>
            <pc:docMk/>
            <pc:sldMk cId="1052729149" sldId="431"/>
            <ac:spMk id="4" creationId="{04963F47-E996-4E8E-A055-DD2F1BB42771}"/>
          </ac:spMkLst>
        </pc:spChg>
        <pc:picChg chg="mod ord modCrop">
          <ac:chgData name="The Nguyen" userId="c9daebcf-96ad-44e9-8a9f-fe81c66a4169" providerId="ADAL" clId="{AD89B04B-D3FB-4547-9850-91EC575B1354}" dt="2023-08-31T07:36:52.973" v="3756" actId="1076"/>
          <ac:picMkLst>
            <pc:docMk/>
            <pc:sldMk cId="1052729149" sldId="431"/>
            <ac:picMk id="5" creationId="{76DDCF47-B36A-43E4-9C00-8823534911B8}"/>
          </ac:picMkLst>
        </pc:picChg>
      </pc:sldChg>
      <pc:sldChg chg="add del">
        <pc:chgData name="The Nguyen" userId="c9daebcf-96ad-44e9-8a9f-fe81c66a4169" providerId="ADAL" clId="{AD89B04B-D3FB-4547-9850-91EC575B1354}" dt="2023-08-29T06:22:28.485" v="1992" actId="47"/>
        <pc:sldMkLst>
          <pc:docMk/>
          <pc:sldMk cId="115527329" sldId="432"/>
        </pc:sldMkLst>
      </pc:sldChg>
      <pc:sldChg chg="addSp delSp modSp add mod">
        <pc:chgData name="The Nguyen" userId="c9daebcf-96ad-44e9-8a9f-fe81c66a4169" providerId="ADAL" clId="{AD89B04B-D3FB-4547-9850-91EC575B1354}" dt="2023-08-31T08:36:29.872" v="4116" actId="20577"/>
        <pc:sldMkLst>
          <pc:docMk/>
          <pc:sldMk cId="1059010308" sldId="432"/>
        </pc:sldMkLst>
        <pc:spChg chg="mod">
          <ac:chgData name="The Nguyen" userId="c9daebcf-96ad-44e9-8a9f-fe81c66a4169" providerId="ADAL" clId="{AD89B04B-D3FB-4547-9850-91EC575B1354}" dt="2023-08-29T06:35:53.964" v="2003"/>
          <ac:spMkLst>
            <pc:docMk/>
            <pc:sldMk cId="1059010308" sldId="432"/>
            <ac:spMk id="3" creationId="{2E0EF3C7-ACD3-46E2-B7FB-5991B8BAD3C1}"/>
          </ac:spMkLst>
        </pc:spChg>
        <pc:spChg chg="mod">
          <ac:chgData name="The Nguyen" userId="c9daebcf-96ad-44e9-8a9f-fe81c66a4169" providerId="ADAL" clId="{AD89B04B-D3FB-4547-9850-91EC575B1354}" dt="2023-08-31T08:36:29.872" v="4116" actId="20577"/>
          <ac:spMkLst>
            <pc:docMk/>
            <pc:sldMk cId="1059010308" sldId="432"/>
            <ac:spMk id="4" creationId="{04963F47-E996-4E8E-A055-DD2F1BB42771}"/>
          </ac:spMkLst>
        </pc:spChg>
        <pc:picChg chg="del">
          <ac:chgData name="The Nguyen" userId="c9daebcf-96ad-44e9-8a9f-fe81c66a4169" providerId="ADAL" clId="{AD89B04B-D3FB-4547-9850-91EC575B1354}" dt="2023-08-29T06:36:05.518" v="2004" actId="478"/>
          <ac:picMkLst>
            <pc:docMk/>
            <pc:sldMk cId="1059010308" sldId="432"/>
            <ac:picMk id="5" creationId="{76DDCF47-B36A-43E4-9C00-8823534911B8}"/>
          </ac:picMkLst>
        </pc:picChg>
        <pc:picChg chg="add mod">
          <ac:chgData name="The Nguyen" userId="c9daebcf-96ad-44e9-8a9f-fe81c66a4169" providerId="ADAL" clId="{AD89B04B-D3FB-4547-9850-91EC575B1354}" dt="2023-08-31T08:36:05.645" v="4113" actId="1076"/>
          <ac:picMkLst>
            <pc:docMk/>
            <pc:sldMk cId="1059010308" sldId="432"/>
            <ac:picMk id="5" creationId="{E75685B7-6A50-45F5-8ABD-A40281F222AD}"/>
          </ac:picMkLst>
        </pc:picChg>
        <pc:picChg chg="add mod">
          <ac:chgData name="The Nguyen" userId="c9daebcf-96ad-44e9-8a9f-fe81c66a4169" providerId="ADAL" clId="{AD89B04B-D3FB-4547-9850-91EC575B1354}" dt="2023-08-31T07:38:34.441" v="3768" actId="1076"/>
          <ac:picMkLst>
            <pc:docMk/>
            <pc:sldMk cId="1059010308" sldId="432"/>
            <ac:picMk id="6" creationId="{4917EFD6-6583-47B0-B622-1ED682DEDEDC}"/>
          </ac:picMkLst>
        </pc:picChg>
        <pc:picChg chg="add mod">
          <ac:chgData name="The Nguyen" userId="c9daebcf-96ad-44e9-8a9f-fe81c66a4169" providerId="ADAL" clId="{AD89B04B-D3FB-4547-9850-91EC575B1354}" dt="2023-08-31T08:36:11.977" v="4114" actId="1076"/>
          <ac:picMkLst>
            <pc:docMk/>
            <pc:sldMk cId="1059010308" sldId="432"/>
            <ac:picMk id="7" creationId="{E600D62F-0731-4A28-98B7-684B00F25810}"/>
          </ac:picMkLst>
        </pc:picChg>
        <pc:picChg chg="add del mod">
          <ac:chgData name="The Nguyen" userId="c9daebcf-96ad-44e9-8a9f-fe81c66a4169" providerId="ADAL" clId="{AD89B04B-D3FB-4547-9850-91EC575B1354}" dt="2023-08-31T07:39:55.241" v="3795"/>
          <ac:picMkLst>
            <pc:docMk/>
            <pc:sldMk cId="1059010308" sldId="432"/>
            <ac:picMk id="8" creationId="{A5835501-187C-46F2-95F8-7CDE551C01EF}"/>
          </ac:picMkLst>
        </pc:picChg>
        <pc:picChg chg="add del mod">
          <ac:chgData name="The Nguyen" userId="c9daebcf-96ad-44e9-8a9f-fe81c66a4169" providerId="ADAL" clId="{AD89B04B-D3FB-4547-9850-91EC575B1354}" dt="2023-08-31T07:39:55.241" v="3795"/>
          <ac:picMkLst>
            <pc:docMk/>
            <pc:sldMk cId="1059010308" sldId="432"/>
            <ac:picMk id="9" creationId="{361EA22D-9211-487E-9083-FA75B67D747D}"/>
          </ac:picMkLst>
        </pc:picChg>
      </pc:sldChg>
      <pc:sldChg chg="new del">
        <pc:chgData name="The Nguyen" userId="c9daebcf-96ad-44e9-8a9f-fe81c66a4169" providerId="ADAL" clId="{AD89B04B-D3FB-4547-9850-91EC575B1354}" dt="2023-08-29T06:22:34.258" v="1994" actId="680"/>
        <pc:sldMkLst>
          <pc:docMk/>
          <pc:sldMk cId="4273299778" sldId="432"/>
        </pc:sldMkLst>
      </pc:sldChg>
      <pc:sldChg chg="addSp delSp modSp add mod">
        <pc:chgData name="The Nguyen" userId="c9daebcf-96ad-44e9-8a9f-fe81c66a4169" providerId="ADAL" clId="{AD89B04B-D3FB-4547-9850-91EC575B1354}" dt="2023-08-31T08:35:43.940" v="4110" actId="1076"/>
        <pc:sldMkLst>
          <pc:docMk/>
          <pc:sldMk cId="3090146859" sldId="433"/>
        </pc:sldMkLst>
        <pc:spChg chg="mod">
          <ac:chgData name="The Nguyen" userId="c9daebcf-96ad-44e9-8a9f-fe81c66a4169" providerId="ADAL" clId="{AD89B04B-D3FB-4547-9850-91EC575B1354}" dt="2023-08-31T07:45:34.475" v="3849" actId="20577"/>
          <ac:spMkLst>
            <pc:docMk/>
            <pc:sldMk cId="3090146859" sldId="433"/>
            <ac:spMk id="3" creationId="{2E0EF3C7-ACD3-46E2-B7FB-5991B8BAD3C1}"/>
          </ac:spMkLst>
        </pc:spChg>
        <pc:spChg chg="mod">
          <ac:chgData name="The Nguyen" userId="c9daebcf-96ad-44e9-8a9f-fe81c66a4169" providerId="ADAL" clId="{AD89B04B-D3FB-4547-9850-91EC575B1354}" dt="2023-08-31T08:35:27.448" v="4107" actId="14100"/>
          <ac:spMkLst>
            <pc:docMk/>
            <pc:sldMk cId="3090146859" sldId="433"/>
            <ac:spMk id="4" creationId="{04963F47-E996-4E8E-A055-DD2F1BB42771}"/>
          </ac:spMkLst>
        </pc:spChg>
        <pc:picChg chg="add mod">
          <ac:chgData name="The Nguyen" userId="c9daebcf-96ad-44e9-8a9f-fe81c66a4169" providerId="ADAL" clId="{AD89B04B-D3FB-4547-9850-91EC575B1354}" dt="2023-08-31T08:35:43.940" v="4110" actId="1076"/>
          <ac:picMkLst>
            <pc:docMk/>
            <pc:sldMk cId="3090146859" sldId="433"/>
            <ac:picMk id="5" creationId="{551CB150-8604-4B3B-9FF2-41E66DF52244}"/>
          </ac:picMkLst>
        </pc:picChg>
        <pc:picChg chg="del">
          <ac:chgData name="The Nguyen" userId="c9daebcf-96ad-44e9-8a9f-fe81c66a4169" providerId="ADAL" clId="{AD89B04B-D3FB-4547-9850-91EC575B1354}" dt="2023-08-29T06:46:18.050" v="2106" actId="478"/>
          <ac:picMkLst>
            <pc:docMk/>
            <pc:sldMk cId="3090146859" sldId="433"/>
            <ac:picMk id="6" creationId="{4917EFD6-6583-47B0-B622-1ED682DEDEDC}"/>
          </ac:picMkLst>
        </pc:picChg>
      </pc:sldChg>
      <pc:sldChg chg="new del">
        <pc:chgData name="The Nguyen" userId="c9daebcf-96ad-44e9-8a9f-fe81c66a4169" providerId="ADAL" clId="{AD89B04B-D3FB-4547-9850-91EC575B1354}" dt="2023-08-29T06:38:54.452" v="2007" actId="680"/>
        <pc:sldMkLst>
          <pc:docMk/>
          <pc:sldMk cId="3117270679" sldId="433"/>
        </pc:sldMkLst>
      </pc:sldChg>
      <pc:sldChg chg="addSp delSp modSp add mod">
        <pc:chgData name="The Nguyen" userId="c9daebcf-96ad-44e9-8a9f-fe81c66a4169" providerId="ADAL" clId="{AD89B04B-D3FB-4547-9850-91EC575B1354}" dt="2023-08-31T08:38:47.307" v="4118" actId="20577"/>
        <pc:sldMkLst>
          <pc:docMk/>
          <pc:sldMk cId="2838748360" sldId="434"/>
        </pc:sldMkLst>
        <pc:spChg chg="mod">
          <ac:chgData name="The Nguyen" userId="c9daebcf-96ad-44e9-8a9f-fe81c66a4169" providerId="ADAL" clId="{AD89B04B-D3FB-4547-9850-91EC575B1354}" dt="2023-08-29T07:01:46.183" v="2168"/>
          <ac:spMkLst>
            <pc:docMk/>
            <pc:sldMk cId="2838748360" sldId="434"/>
            <ac:spMk id="3" creationId="{2E0EF3C7-ACD3-46E2-B7FB-5991B8BAD3C1}"/>
          </ac:spMkLst>
        </pc:spChg>
        <pc:spChg chg="mod">
          <ac:chgData name="The Nguyen" userId="c9daebcf-96ad-44e9-8a9f-fe81c66a4169" providerId="ADAL" clId="{AD89B04B-D3FB-4547-9850-91EC575B1354}" dt="2023-08-31T08:38:47.307" v="4118" actId="20577"/>
          <ac:spMkLst>
            <pc:docMk/>
            <pc:sldMk cId="2838748360" sldId="434"/>
            <ac:spMk id="4" creationId="{04963F47-E996-4E8E-A055-DD2F1BB42771}"/>
          </ac:spMkLst>
        </pc:spChg>
        <pc:picChg chg="del">
          <ac:chgData name="The Nguyen" userId="c9daebcf-96ad-44e9-8a9f-fe81c66a4169" providerId="ADAL" clId="{AD89B04B-D3FB-4547-9850-91EC575B1354}" dt="2023-08-29T07:02:18.380" v="2186" actId="478"/>
          <ac:picMkLst>
            <pc:docMk/>
            <pc:sldMk cId="2838748360" sldId="434"/>
            <ac:picMk id="5" creationId="{551CB150-8604-4B3B-9FF2-41E66DF52244}"/>
          </ac:picMkLst>
        </pc:picChg>
        <pc:picChg chg="add mod">
          <ac:chgData name="The Nguyen" userId="c9daebcf-96ad-44e9-8a9f-fe81c66a4169" providerId="ADAL" clId="{AD89B04B-D3FB-4547-9850-91EC575B1354}" dt="2023-08-31T08:29:13.972" v="3989" actId="1076"/>
          <ac:picMkLst>
            <pc:docMk/>
            <pc:sldMk cId="2838748360" sldId="434"/>
            <ac:picMk id="6" creationId="{39A4F22E-B554-4D03-A8FD-5469580AB1AC}"/>
          </ac:picMkLst>
        </pc:picChg>
      </pc:sldChg>
      <pc:sldChg chg="addSp delSp modSp add mod">
        <pc:chgData name="The Nguyen" userId="c9daebcf-96ad-44e9-8a9f-fe81c66a4169" providerId="ADAL" clId="{AD89B04B-D3FB-4547-9850-91EC575B1354}" dt="2023-08-31T08:34:55.265" v="4103" actId="1076"/>
        <pc:sldMkLst>
          <pc:docMk/>
          <pc:sldMk cId="333146303" sldId="435"/>
        </pc:sldMkLst>
        <pc:spChg chg="mod">
          <ac:chgData name="The Nguyen" userId="c9daebcf-96ad-44e9-8a9f-fe81c66a4169" providerId="ADAL" clId="{AD89B04B-D3FB-4547-9850-91EC575B1354}" dt="2023-08-29T07:08:04.826" v="2211"/>
          <ac:spMkLst>
            <pc:docMk/>
            <pc:sldMk cId="333146303" sldId="435"/>
            <ac:spMk id="3" creationId="{2E0EF3C7-ACD3-46E2-B7FB-5991B8BAD3C1}"/>
          </ac:spMkLst>
        </pc:spChg>
        <pc:spChg chg="mod">
          <ac:chgData name="The Nguyen" userId="c9daebcf-96ad-44e9-8a9f-fe81c66a4169" providerId="ADAL" clId="{AD89B04B-D3FB-4547-9850-91EC575B1354}" dt="2023-08-31T08:34:49.471" v="4101" actId="123"/>
          <ac:spMkLst>
            <pc:docMk/>
            <pc:sldMk cId="333146303" sldId="435"/>
            <ac:spMk id="4" creationId="{04963F47-E996-4E8E-A055-DD2F1BB42771}"/>
          </ac:spMkLst>
        </pc:spChg>
        <pc:picChg chg="add mod">
          <ac:chgData name="The Nguyen" userId="c9daebcf-96ad-44e9-8a9f-fe81c66a4169" providerId="ADAL" clId="{AD89B04B-D3FB-4547-9850-91EC575B1354}" dt="2023-08-31T08:34:55.265" v="4103" actId="1076"/>
          <ac:picMkLst>
            <pc:docMk/>
            <pc:sldMk cId="333146303" sldId="435"/>
            <ac:picMk id="5" creationId="{D9A6BC53-DA61-45EA-B297-AE6D6F75D481}"/>
          </ac:picMkLst>
        </pc:picChg>
        <pc:picChg chg="del">
          <ac:chgData name="The Nguyen" userId="c9daebcf-96ad-44e9-8a9f-fe81c66a4169" providerId="ADAL" clId="{AD89B04B-D3FB-4547-9850-91EC575B1354}" dt="2023-08-29T07:08:09.433" v="2212" actId="478"/>
          <ac:picMkLst>
            <pc:docMk/>
            <pc:sldMk cId="333146303" sldId="435"/>
            <ac:picMk id="6" creationId="{4917EFD6-6583-47B0-B622-1ED682DEDEDC}"/>
          </ac:picMkLst>
        </pc:picChg>
      </pc:sldChg>
      <pc:sldChg chg="addSp delSp modSp add mod">
        <pc:chgData name="The Nguyen" userId="c9daebcf-96ad-44e9-8a9f-fe81c66a4169" providerId="ADAL" clId="{AD89B04B-D3FB-4547-9850-91EC575B1354}" dt="2023-08-31T08:39:43.267" v="4121" actId="14100"/>
        <pc:sldMkLst>
          <pc:docMk/>
          <pc:sldMk cId="3407801789" sldId="436"/>
        </pc:sldMkLst>
        <pc:spChg chg="mod">
          <ac:chgData name="The Nguyen" userId="c9daebcf-96ad-44e9-8a9f-fe81c66a4169" providerId="ADAL" clId="{AD89B04B-D3FB-4547-9850-91EC575B1354}" dt="2023-08-29T09:00:05.306" v="2232"/>
          <ac:spMkLst>
            <pc:docMk/>
            <pc:sldMk cId="3407801789" sldId="436"/>
            <ac:spMk id="3" creationId="{2E0EF3C7-ACD3-46E2-B7FB-5991B8BAD3C1}"/>
          </ac:spMkLst>
        </pc:spChg>
        <pc:spChg chg="mod">
          <ac:chgData name="The Nguyen" userId="c9daebcf-96ad-44e9-8a9f-fe81c66a4169" providerId="ADAL" clId="{AD89B04B-D3FB-4547-9850-91EC575B1354}" dt="2023-08-31T08:39:43.267" v="4121" actId="14100"/>
          <ac:spMkLst>
            <pc:docMk/>
            <pc:sldMk cId="3407801789" sldId="436"/>
            <ac:spMk id="4" creationId="{04963F47-E996-4E8E-A055-DD2F1BB42771}"/>
          </ac:spMkLst>
        </pc:spChg>
        <pc:picChg chg="del">
          <ac:chgData name="The Nguyen" userId="c9daebcf-96ad-44e9-8a9f-fe81c66a4169" providerId="ADAL" clId="{AD89B04B-D3FB-4547-9850-91EC575B1354}" dt="2023-08-29T08:59:42.619" v="2228" actId="478"/>
          <ac:picMkLst>
            <pc:docMk/>
            <pc:sldMk cId="3407801789" sldId="436"/>
            <ac:picMk id="5" creationId="{D9A6BC53-DA61-45EA-B297-AE6D6F75D481}"/>
          </ac:picMkLst>
        </pc:picChg>
        <pc:picChg chg="add mod">
          <ac:chgData name="The Nguyen" userId="c9daebcf-96ad-44e9-8a9f-fe81c66a4169" providerId="ADAL" clId="{AD89B04B-D3FB-4547-9850-91EC575B1354}" dt="2023-08-31T08:39:19.746" v="4119" actId="1076"/>
          <ac:picMkLst>
            <pc:docMk/>
            <pc:sldMk cId="3407801789" sldId="436"/>
            <ac:picMk id="6" creationId="{4169B263-7EF4-43AE-ACD5-F4866492D4F9}"/>
          </ac:picMkLst>
        </pc:picChg>
      </pc:sldChg>
      <pc:sldChg chg="new del">
        <pc:chgData name="The Nguyen" userId="c9daebcf-96ad-44e9-8a9f-fe81c66a4169" providerId="ADAL" clId="{AD89B04B-D3FB-4547-9850-91EC575B1354}" dt="2023-08-29T08:58:54.538" v="2224" actId="680"/>
        <pc:sldMkLst>
          <pc:docMk/>
          <pc:sldMk cId="4272032982" sldId="436"/>
        </pc:sldMkLst>
      </pc:sldChg>
      <pc:sldChg chg="addSp delSp modSp add mod">
        <pc:chgData name="The Nguyen" userId="c9daebcf-96ad-44e9-8a9f-fe81c66a4169" providerId="ADAL" clId="{AD89B04B-D3FB-4547-9850-91EC575B1354}" dt="2023-08-31T08:39:56.529" v="4123" actId="1076"/>
        <pc:sldMkLst>
          <pc:docMk/>
          <pc:sldMk cId="222553326" sldId="437"/>
        </pc:sldMkLst>
        <pc:spChg chg="mod">
          <ac:chgData name="The Nguyen" userId="c9daebcf-96ad-44e9-8a9f-fe81c66a4169" providerId="ADAL" clId="{AD89B04B-D3FB-4547-9850-91EC575B1354}" dt="2023-08-29T09:06:14.313" v="2255"/>
          <ac:spMkLst>
            <pc:docMk/>
            <pc:sldMk cId="222553326" sldId="437"/>
            <ac:spMk id="3" creationId="{2E0EF3C7-ACD3-46E2-B7FB-5991B8BAD3C1}"/>
          </ac:spMkLst>
        </pc:spChg>
        <pc:spChg chg="mod">
          <ac:chgData name="The Nguyen" userId="c9daebcf-96ad-44e9-8a9f-fe81c66a4169" providerId="ADAL" clId="{AD89B04B-D3FB-4547-9850-91EC575B1354}" dt="2023-08-31T08:39:51.409" v="4122" actId="123"/>
          <ac:spMkLst>
            <pc:docMk/>
            <pc:sldMk cId="222553326" sldId="437"/>
            <ac:spMk id="4" creationId="{04963F47-E996-4E8E-A055-DD2F1BB42771}"/>
          </ac:spMkLst>
        </pc:spChg>
        <pc:picChg chg="add mod">
          <ac:chgData name="The Nguyen" userId="c9daebcf-96ad-44e9-8a9f-fe81c66a4169" providerId="ADAL" clId="{AD89B04B-D3FB-4547-9850-91EC575B1354}" dt="2023-08-31T08:39:56.529" v="4123" actId="1076"/>
          <ac:picMkLst>
            <pc:docMk/>
            <pc:sldMk cId="222553326" sldId="437"/>
            <ac:picMk id="5" creationId="{31CE96B6-9592-4EC3-898A-828D528E4B92}"/>
          </ac:picMkLst>
        </pc:picChg>
        <pc:picChg chg="del">
          <ac:chgData name="The Nguyen" userId="c9daebcf-96ad-44e9-8a9f-fe81c66a4169" providerId="ADAL" clId="{AD89B04B-D3FB-4547-9850-91EC575B1354}" dt="2023-08-29T09:10:05.017" v="2256" actId="478"/>
          <ac:picMkLst>
            <pc:docMk/>
            <pc:sldMk cId="222553326" sldId="437"/>
            <ac:picMk id="6" creationId="{4169B263-7EF4-43AE-ACD5-F4866492D4F9}"/>
          </ac:picMkLst>
        </pc:picChg>
      </pc:sldChg>
      <pc:sldChg chg="addSp delSp modSp add mod">
        <pc:chgData name="The Nguyen" userId="c9daebcf-96ad-44e9-8a9f-fe81c66a4169" providerId="ADAL" clId="{AD89B04B-D3FB-4547-9850-91EC575B1354}" dt="2023-08-31T08:41:30.600" v="4138" actId="1076"/>
        <pc:sldMkLst>
          <pc:docMk/>
          <pc:sldMk cId="2433863363" sldId="438"/>
        </pc:sldMkLst>
        <pc:spChg chg="mod">
          <ac:chgData name="The Nguyen" userId="c9daebcf-96ad-44e9-8a9f-fe81c66a4169" providerId="ADAL" clId="{AD89B04B-D3FB-4547-9850-91EC575B1354}" dt="2023-08-29T09:18:47.773" v="2324"/>
          <ac:spMkLst>
            <pc:docMk/>
            <pc:sldMk cId="2433863363" sldId="438"/>
            <ac:spMk id="3" creationId="{2E0EF3C7-ACD3-46E2-B7FB-5991B8BAD3C1}"/>
          </ac:spMkLst>
        </pc:spChg>
        <pc:spChg chg="mod">
          <ac:chgData name="The Nguyen" userId="c9daebcf-96ad-44e9-8a9f-fe81c66a4169" providerId="ADAL" clId="{AD89B04B-D3FB-4547-9850-91EC575B1354}" dt="2023-08-31T08:41:15.126" v="4135" actId="14100"/>
          <ac:spMkLst>
            <pc:docMk/>
            <pc:sldMk cId="2433863363" sldId="438"/>
            <ac:spMk id="4" creationId="{04963F47-E996-4E8E-A055-DD2F1BB42771}"/>
          </ac:spMkLst>
        </pc:spChg>
        <pc:picChg chg="del">
          <ac:chgData name="The Nguyen" userId="c9daebcf-96ad-44e9-8a9f-fe81c66a4169" providerId="ADAL" clId="{AD89B04B-D3FB-4547-9850-91EC575B1354}" dt="2023-08-29T09:13:08.279" v="2290" actId="478"/>
          <ac:picMkLst>
            <pc:docMk/>
            <pc:sldMk cId="2433863363" sldId="438"/>
            <ac:picMk id="5" creationId="{31CE96B6-9592-4EC3-898A-828D528E4B92}"/>
          </ac:picMkLst>
        </pc:picChg>
        <pc:picChg chg="add del mod">
          <ac:chgData name="The Nguyen" userId="c9daebcf-96ad-44e9-8a9f-fe81c66a4169" providerId="ADAL" clId="{AD89B04B-D3FB-4547-9850-91EC575B1354}" dt="2023-08-29T09:18:49.922" v="2325" actId="478"/>
          <ac:picMkLst>
            <pc:docMk/>
            <pc:sldMk cId="2433863363" sldId="438"/>
            <ac:picMk id="6" creationId="{85C28BA4-877A-4E14-A7DC-6A4591E02FAC}"/>
          </ac:picMkLst>
        </pc:picChg>
        <pc:picChg chg="add mod">
          <ac:chgData name="The Nguyen" userId="c9daebcf-96ad-44e9-8a9f-fe81c66a4169" providerId="ADAL" clId="{AD89B04B-D3FB-4547-9850-91EC575B1354}" dt="2023-08-31T08:41:30.600" v="4138" actId="1076"/>
          <ac:picMkLst>
            <pc:docMk/>
            <pc:sldMk cId="2433863363" sldId="438"/>
            <ac:picMk id="8" creationId="{38391609-9022-424D-9FDE-E7AF3B03E8B5}"/>
          </ac:picMkLst>
        </pc:picChg>
      </pc:sldChg>
      <pc:sldChg chg="modSp add mod ord">
        <pc:chgData name="The Nguyen" userId="c9daebcf-96ad-44e9-8a9f-fe81c66a4169" providerId="ADAL" clId="{AD89B04B-D3FB-4547-9850-91EC575B1354}" dt="2023-08-31T08:40:44.973" v="4129" actId="1076"/>
        <pc:sldMkLst>
          <pc:docMk/>
          <pc:sldMk cId="1785006699" sldId="439"/>
        </pc:sldMkLst>
        <pc:spChg chg="mod">
          <ac:chgData name="The Nguyen" userId="c9daebcf-96ad-44e9-8a9f-fe81c66a4169" providerId="ADAL" clId="{AD89B04B-D3FB-4547-9850-91EC575B1354}" dt="2023-08-31T08:40:17.999" v="4125" actId="14100"/>
          <ac:spMkLst>
            <pc:docMk/>
            <pc:sldMk cId="1785006699" sldId="439"/>
            <ac:spMk id="4" creationId="{04963F47-E996-4E8E-A055-DD2F1BB42771}"/>
          </ac:spMkLst>
        </pc:spChg>
        <pc:picChg chg="mod">
          <ac:chgData name="The Nguyen" userId="c9daebcf-96ad-44e9-8a9f-fe81c66a4169" providerId="ADAL" clId="{AD89B04B-D3FB-4547-9850-91EC575B1354}" dt="2023-08-31T08:40:44.973" v="4129" actId="1076"/>
          <ac:picMkLst>
            <pc:docMk/>
            <pc:sldMk cId="1785006699" sldId="439"/>
            <ac:picMk id="6" creationId="{85C28BA4-877A-4E14-A7DC-6A4591E02FAC}"/>
          </ac:picMkLst>
        </pc:picChg>
      </pc:sldChg>
      <pc:sldChg chg="addSp delSp modSp add mod">
        <pc:chgData name="The Nguyen" userId="c9daebcf-96ad-44e9-8a9f-fe81c66a4169" providerId="ADAL" clId="{AD89B04B-D3FB-4547-9850-91EC575B1354}" dt="2023-08-31T08:41:39.757" v="4139" actId="14100"/>
        <pc:sldMkLst>
          <pc:docMk/>
          <pc:sldMk cId="1499879897" sldId="440"/>
        </pc:sldMkLst>
        <pc:spChg chg="mod">
          <ac:chgData name="The Nguyen" userId="c9daebcf-96ad-44e9-8a9f-fe81c66a4169" providerId="ADAL" clId="{AD89B04B-D3FB-4547-9850-91EC575B1354}" dt="2023-08-29T09:22:49.065" v="2351"/>
          <ac:spMkLst>
            <pc:docMk/>
            <pc:sldMk cId="1499879897" sldId="440"/>
            <ac:spMk id="3" creationId="{2E0EF3C7-ACD3-46E2-B7FB-5991B8BAD3C1}"/>
          </ac:spMkLst>
        </pc:spChg>
        <pc:spChg chg="mod">
          <ac:chgData name="The Nguyen" userId="c9daebcf-96ad-44e9-8a9f-fe81c66a4169" providerId="ADAL" clId="{AD89B04B-D3FB-4547-9850-91EC575B1354}" dt="2023-08-31T08:41:39.757" v="4139" actId="14100"/>
          <ac:spMkLst>
            <pc:docMk/>
            <pc:sldMk cId="1499879897" sldId="440"/>
            <ac:spMk id="4" creationId="{04963F47-E996-4E8E-A055-DD2F1BB42771}"/>
          </ac:spMkLst>
        </pc:spChg>
        <pc:picChg chg="add mod">
          <ac:chgData name="The Nguyen" userId="c9daebcf-96ad-44e9-8a9f-fe81c66a4169" providerId="ADAL" clId="{AD89B04B-D3FB-4547-9850-91EC575B1354}" dt="2023-08-29T09:36:04.621" v="2413" actId="1076"/>
          <ac:picMkLst>
            <pc:docMk/>
            <pc:sldMk cId="1499879897" sldId="440"/>
            <ac:picMk id="5" creationId="{D2E54914-544D-4FFF-B555-5DCCC4DDD128}"/>
          </ac:picMkLst>
        </pc:picChg>
        <pc:picChg chg="del">
          <ac:chgData name="The Nguyen" userId="c9daebcf-96ad-44e9-8a9f-fe81c66a4169" providerId="ADAL" clId="{AD89B04B-D3FB-4547-9850-91EC575B1354}" dt="2023-08-29T09:23:17.232" v="2352" actId="478"/>
          <ac:picMkLst>
            <pc:docMk/>
            <pc:sldMk cId="1499879897" sldId="440"/>
            <ac:picMk id="8" creationId="{38391609-9022-424D-9FDE-E7AF3B03E8B5}"/>
          </ac:picMkLst>
        </pc:picChg>
      </pc:sldChg>
      <pc:sldChg chg="addSp delSp modSp add mod ord">
        <pc:chgData name="The Nguyen" userId="c9daebcf-96ad-44e9-8a9f-fe81c66a4169" providerId="ADAL" clId="{AD89B04B-D3FB-4547-9850-91EC575B1354}" dt="2023-08-31T08:46:25.969" v="4146" actId="1076"/>
        <pc:sldMkLst>
          <pc:docMk/>
          <pc:sldMk cId="3587317985" sldId="441"/>
        </pc:sldMkLst>
        <pc:spChg chg="mod">
          <ac:chgData name="The Nguyen" userId="c9daebcf-96ad-44e9-8a9f-fe81c66a4169" providerId="ADAL" clId="{AD89B04B-D3FB-4547-9850-91EC575B1354}" dt="2023-08-30T07:03:13.235" v="2471"/>
          <ac:spMkLst>
            <pc:docMk/>
            <pc:sldMk cId="3587317985" sldId="441"/>
            <ac:spMk id="3" creationId="{2E0EF3C7-ACD3-46E2-B7FB-5991B8BAD3C1}"/>
          </ac:spMkLst>
        </pc:spChg>
        <pc:spChg chg="mod">
          <ac:chgData name="The Nguyen" userId="c9daebcf-96ad-44e9-8a9f-fe81c66a4169" providerId="ADAL" clId="{AD89B04B-D3FB-4547-9850-91EC575B1354}" dt="2023-08-31T08:46:20.411" v="4145" actId="14100"/>
          <ac:spMkLst>
            <pc:docMk/>
            <pc:sldMk cId="3587317985" sldId="441"/>
            <ac:spMk id="4" creationId="{04963F47-E996-4E8E-A055-DD2F1BB42771}"/>
          </ac:spMkLst>
        </pc:spChg>
        <pc:picChg chg="del">
          <ac:chgData name="The Nguyen" userId="c9daebcf-96ad-44e9-8a9f-fe81c66a4169" providerId="ADAL" clId="{AD89B04B-D3FB-4547-9850-91EC575B1354}" dt="2023-08-30T06:54:55.015" v="2438" actId="478"/>
          <ac:picMkLst>
            <pc:docMk/>
            <pc:sldMk cId="3587317985" sldId="441"/>
            <ac:picMk id="5" creationId="{D2E54914-544D-4FFF-B555-5DCCC4DDD128}"/>
          </ac:picMkLst>
        </pc:picChg>
        <pc:picChg chg="add mod">
          <ac:chgData name="The Nguyen" userId="c9daebcf-96ad-44e9-8a9f-fe81c66a4169" providerId="ADAL" clId="{AD89B04B-D3FB-4547-9850-91EC575B1354}" dt="2023-08-31T08:46:25.969" v="4146" actId="1076"/>
          <ac:picMkLst>
            <pc:docMk/>
            <pc:sldMk cId="3587317985" sldId="441"/>
            <ac:picMk id="6" creationId="{95D93FCE-12CE-4CB4-ABBC-FD4386D9D7D4}"/>
          </ac:picMkLst>
        </pc:picChg>
      </pc:sldChg>
      <pc:sldChg chg="addSp delSp modSp add mod">
        <pc:chgData name="The Nguyen" userId="c9daebcf-96ad-44e9-8a9f-fe81c66a4169" providerId="ADAL" clId="{AD89B04B-D3FB-4547-9850-91EC575B1354}" dt="2023-08-31T08:46:54.993" v="4151" actId="1076"/>
        <pc:sldMkLst>
          <pc:docMk/>
          <pc:sldMk cId="580924459" sldId="442"/>
        </pc:sldMkLst>
        <pc:spChg chg="mod">
          <ac:chgData name="The Nguyen" userId="c9daebcf-96ad-44e9-8a9f-fe81c66a4169" providerId="ADAL" clId="{AD89B04B-D3FB-4547-9850-91EC575B1354}" dt="2023-08-30T06:56:38.538" v="2451"/>
          <ac:spMkLst>
            <pc:docMk/>
            <pc:sldMk cId="580924459" sldId="442"/>
            <ac:spMk id="3" creationId="{2E0EF3C7-ACD3-46E2-B7FB-5991B8BAD3C1}"/>
          </ac:spMkLst>
        </pc:spChg>
        <pc:spChg chg="mod">
          <ac:chgData name="The Nguyen" userId="c9daebcf-96ad-44e9-8a9f-fe81c66a4169" providerId="ADAL" clId="{AD89B04B-D3FB-4547-9850-91EC575B1354}" dt="2023-08-31T08:46:51.730" v="4150" actId="14100"/>
          <ac:spMkLst>
            <pc:docMk/>
            <pc:sldMk cId="580924459" sldId="442"/>
            <ac:spMk id="4" creationId="{04963F47-E996-4E8E-A055-DD2F1BB42771}"/>
          </ac:spMkLst>
        </pc:spChg>
        <pc:picChg chg="add mod">
          <ac:chgData name="The Nguyen" userId="c9daebcf-96ad-44e9-8a9f-fe81c66a4169" providerId="ADAL" clId="{AD89B04B-D3FB-4547-9850-91EC575B1354}" dt="2023-08-31T08:46:54.993" v="4151" actId="1076"/>
          <ac:picMkLst>
            <pc:docMk/>
            <pc:sldMk cId="580924459" sldId="442"/>
            <ac:picMk id="5" creationId="{75BE6B9B-602F-4623-8451-4B79D9C399A7}"/>
          </ac:picMkLst>
        </pc:picChg>
        <pc:picChg chg="del">
          <ac:chgData name="The Nguyen" userId="c9daebcf-96ad-44e9-8a9f-fe81c66a4169" providerId="ADAL" clId="{AD89B04B-D3FB-4547-9850-91EC575B1354}" dt="2023-08-30T06:57:10.223" v="2452" actId="478"/>
          <ac:picMkLst>
            <pc:docMk/>
            <pc:sldMk cId="580924459" sldId="442"/>
            <ac:picMk id="6" creationId="{95D93FCE-12CE-4CB4-ABBC-FD4386D9D7D4}"/>
          </ac:picMkLst>
        </pc:picChg>
      </pc:sldChg>
      <pc:sldChg chg="delSp modSp add del mod">
        <pc:chgData name="The Nguyen" userId="c9daebcf-96ad-44e9-8a9f-fe81c66a4169" providerId="ADAL" clId="{AD89B04B-D3FB-4547-9850-91EC575B1354}" dt="2023-08-30T07:07:09.201" v="2483" actId="47"/>
        <pc:sldMkLst>
          <pc:docMk/>
          <pc:sldMk cId="1518541352" sldId="443"/>
        </pc:sldMkLst>
        <pc:spChg chg="mod">
          <ac:chgData name="The Nguyen" userId="c9daebcf-96ad-44e9-8a9f-fe81c66a4169" providerId="ADAL" clId="{AD89B04B-D3FB-4547-9850-91EC575B1354}" dt="2023-08-30T07:03:38.646" v="2478"/>
          <ac:spMkLst>
            <pc:docMk/>
            <pc:sldMk cId="1518541352" sldId="443"/>
            <ac:spMk id="3" creationId="{2E0EF3C7-ACD3-46E2-B7FB-5991B8BAD3C1}"/>
          </ac:spMkLst>
        </pc:spChg>
        <pc:spChg chg="mod">
          <ac:chgData name="The Nguyen" userId="c9daebcf-96ad-44e9-8a9f-fe81c66a4169" providerId="ADAL" clId="{AD89B04B-D3FB-4547-9850-91EC575B1354}" dt="2023-08-30T07:04:24.525" v="2482" actId="20577"/>
          <ac:spMkLst>
            <pc:docMk/>
            <pc:sldMk cId="1518541352" sldId="443"/>
            <ac:spMk id="4" creationId="{04963F47-E996-4E8E-A055-DD2F1BB42771}"/>
          </ac:spMkLst>
        </pc:spChg>
        <pc:picChg chg="del">
          <ac:chgData name="The Nguyen" userId="c9daebcf-96ad-44e9-8a9f-fe81c66a4169" providerId="ADAL" clId="{AD89B04B-D3FB-4547-9850-91EC575B1354}" dt="2023-08-30T07:03:24.850" v="2474" actId="478"/>
          <ac:picMkLst>
            <pc:docMk/>
            <pc:sldMk cId="1518541352" sldId="443"/>
            <ac:picMk id="5" creationId="{75BE6B9B-602F-4623-8451-4B79D9C399A7}"/>
          </ac:picMkLst>
        </pc:picChg>
      </pc:sldChg>
      <pc:sldChg chg="addSp delSp modSp new mod">
        <pc:chgData name="The Nguyen" userId="c9daebcf-96ad-44e9-8a9f-fe81c66a4169" providerId="ADAL" clId="{AD89B04B-D3FB-4547-9850-91EC575B1354}" dt="2023-08-31T07:37:34.399" v="3758" actId="21"/>
        <pc:sldMkLst>
          <pc:docMk/>
          <pc:sldMk cId="3472632609" sldId="443"/>
        </pc:sldMkLst>
        <pc:spChg chg="mod">
          <ac:chgData name="The Nguyen" userId="c9daebcf-96ad-44e9-8a9f-fe81c66a4169" providerId="ADAL" clId="{AD89B04B-D3FB-4547-9850-91EC575B1354}" dt="2023-08-30T07:33:21.190" v="2844" actId="20577"/>
          <ac:spMkLst>
            <pc:docMk/>
            <pc:sldMk cId="3472632609" sldId="443"/>
            <ac:spMk id="2" creationId="{42CA919A-81C6-4652-9306-E7644C0F80D1}"/>
          </ac:spMkLst>
        </pc:spChg>
        <pc:spChg chg="add del mod">
          <ac:chgData name="The Nguyen" userId="c9daebcf-96ad-44e9-8a9f-fe81c66a4169" providerId="ADAL" clId="{AD89B04B-D3FB-4547-9850-91EC575B1354}" dt="2023-08-31T06:40:26.153" v="3250" actId="6549"/>
          <ac:spMkLst>
            <pc:docMk/>
            <pc:sldMk cId="3472632609" sldId="443"/>
            <ac:spMk id="3" creationId="{878CB531-AD31-4D47-A2FF-57C1A1D8458F}"/>
          </ac:spMkLst>
        </pc:spChg>
        <pc:picChg chg="add del mod">
          <ac:chgData name="The Nguyen" userId="c9daebcf-96ad-44e9-8a9f-fe81c66a4169" providerId="ADAL" clId="{AD89B04B-D3FB-4547-9850-91EC575B1354}" dt="2023-08-31T07:24:55.512" v="3744" actId="21"/>
          <ac:picMkLst>
            <pc:docMk/>
            <pc:sldMk cId="3472632609" sldId="443"/>
            <ac:picMk id="5" creationId="{D69666C1-ED62-401F-AEE3-F061A24620B4}"/>
          </ac:picMkLst>
        </pc:picChg>
        <pc:picChg chg="add del mod">
          <ac:chgData name="The Nguyen" userId="c9daebcf-96ad-44e9-8a9f-fe81c66a4169" providerId="ADAL" clId="{AD89B04B-D3FB-4547-9850-91EC575B1354}" dt="2023-08-31T07:25:10.415" v="3749" actId="21"/>
          <ac:picMkLst>
            <pc:docMk/>
            <pc:sldMk cId="3472632609" sldId="443"/>
            <ac:picMk id="6" creationId="{753616A5-D7FF-478A-AEB4-5631DD97E89D}"/>
          </ac:picMkLst>
        </pc:picChg>
        <pc:picChg chg="add mod">
          <ac:chgData name="The Nguyen" userId="c9daebcf-96ad-44e9-8a9f-fe81c66a4169" providerId="ADAL" clId="{AD89B04B-D3FB-4547-9850-91EC575B1354}" dt="2023-08-30T07:42:38.784" v="3053" actId="1076"/>
          <ac:picMkLst>
            <pc:docMk/>
            <pc:sldMk cId="3472632609" sldId="443"/>
            <ac:picMk id="7" creationId="{F017CA27-8C3B-4D97-8DA3-FF1F25C2FCA9}"/>
          </ac:picMkLst>
        </pc:picChg>
        <pc:picChg chg="add mod">
          <ac:chgData name="The Nguyen" userId="c9daebcf-96ad-44e9-8a9f-fe81c66a4169" providerId="ADAL" clId="{AD89B04B-D3FB-4547-9850-91EC575B1354}" dt="2023-08-30T07:42:53.767" v="3057" actId="1076"/>
          <ac:picMkLst>
            <pc:docMk/>
            <pc:sldMk cId="3472632609" sldId="443"/>
            <ac:picMk id="9" creationId="{CAC726C5-F44C-4BAC-A5CC-B33F9A70B9D9}"/>
          </ac:picMkLst>
        </pc:picChg>
        <pc:picChg chg="add del mod">
          <ac:chgData name="The Nguyen" userId="c9daebcf-96ad-44e9-8a9f-fe81c66a4169" providerId="ADAL" clId="{AD89B04B-D3FB-4547-9850-91EC575B1354}" dt="2023-08-31T07:37:34.399" v="3758" actId="21"/>
          <ac:picMkLst>
            <pc:docMk/>
            <pc:sldMk cId="3472632609" sldId="443"/>
            <ac:picMk id="11" creationId="{F15AF757-DAA1-4D42-98C2-00C28A4115AF}"/>
          </ac:picMkLst>
        </pc:picChg>
      </pc:sldChg>
      <pc:sldChg chg="modSp new mod">
        <pc:chgData name="The Nguyen" userId="c9daebcf-96ad-44e9-8a9f-fe81c66a4169" providerId="ADAL" clId="{AD89B04B-D3FB-4547-9850-91EC575B1354}" dt="2023-08-30T07:47:32.393" v="3173"/>
        <pc:sldMkLst>
          <pc:docMk/>
          <pc:sldMk cId="163878013" sldId="444"/>
        </pc:sldMkLst>
        <pc:spChg chg="mod">
          <ac:chgData name="The Nguyen" userId="c9daebcf-96ad-44e9-8a9f-fe81c66a4169" providerId="ADAL" clId="{AD89B04B-D3FB-4547-9850-91EC575B1354}" dt="2023-08-30T07:45:08.621" v="3082" actId="20577"/>
          <ac:spMkLst>
            <pc:docMk/>
            <pc:sldMk cId="163878013" sldId="444"/>
            <ac:spMk id="2" creationId="{8999CD54-941B-48CD-929F-B4F13F8AB27C}"/>
          </ac:spMkLst>
        </pc:spChg>
        <pc:spChg chg="mod">
          <ac:chgData name="The Nguyen" userId="c9daebcf-96ad-44e9-8a9f-fe81c66a4169" providerId="ADAL" clId="{AD89B04B-D3FB-4547-9850-91EC575B1354}" dt="2023-08-30T07:47:32.393" v="3173"/>
          <ac:spMkLst>
            <pc:docMk/>
            <pc:sldMk cId="163878013" sldId="444"/>
            <ac:spMk id="3" creationId="{83D5B59B-90ED-4701-B381-111724D7EF3C}"/>
          </ac:spMkLst>
        </pc:spChg>
      </pc:sldChg>
      <pc:sldChg chg="addSp delSp modSp add mod">
        <pc:chgData name="The Nguyen" userId="c9daebcf-96ad-44e9-8a9f-fe81c66a4169" providerId="ADAL" clId="{AD89B04B-D3FB-4547-9850-91EC575B1354}" dt="2023-08-31T07:12:27.650" v="3693" actId="20577"/>
        <pc:sldMkLst>
          <pc:docMk/>
          <pc:sldMk cId="4287589231" sldId="445"/>
        </pc:sldMkLst>
        <pc:spChg chg="add del mod">
          <ac:chgData name="The Nguyen" userId="c9daebcf-96ad-44e9-8a9f-fe81c66a4169" providerId="ADAL" clId="{AD89B04B-D3FB-4547-9850-91EC575B1354}" dt="2023-08-31T07:09:14.512" v="3675" actId="12084"/>
          <ac:spMkLst>
            <pc:docMk/>
            <pc:sldMk cId="4287589231" sldId="445"/>
            <ac:spMk id="3" creationId="{878CB531-AD31-4D47-A2FF-57C1A1D8458F}"/>
          </ac:spMkLst>
        </pc:spChg>
        <pc:graphicFrameChg chg="add del modGraphic">
          <ac:chgData name="The Nguyen" userId="c9daebcf-96ad-44e9-8a9f-fe81c66a4169" providerId="ADAL" clId="{AD89B04B-D3FB-4547-9850-91EC575B1354}" dt="2023-08-31T07:07:48.017" v="3666" actId="1032"/>
          <ac:graphicFrameMkLst>
            <pc:docMk/>
            <pc:sldMk cId="4287589231" sldId="445"/>
            <ac:graphicFrameMk id="4" creationId="{D2CFA3A7-7B3A-43E8-AF4A-D027DA1E4236}"/>
          </ac:graphicFrameMkLst>
        </pc:graphicFrameChg>
        <pc:graphicFrameChg chg="add del mod">
          <ac:chgData name="The Nguyen" userId="c9daebcf-96ad-44e9-8a9f-fe81c66a4169" providerId="ADAL" clId="{AD89B04B-D3FB-4547-9850-91EC575B1354}" dt="2023-08-31T07:08:04.431" v="3668" actId="12084"/>
          <ac:graphicFrameMkLst>
            <pc:docMk/>
            <pc:sldMk cId="4287589231" sldId="445"/>
            <ac:graphicFrameMk id="8" creationId="{AFF5E307-C57E-4A63-BE5F-AC9F1A9989B0}"/>
          </ac:graphicFrameMkLst>
        </pc:graphicFrameChg>
        <pc:graphicFrameChg chg="add del mod">
          <ac:chgData name="The Nguyen" userId="c9daebcf-96ad-44e9-8a9f-fe81c66a4169" providerId="ADAL" clId="{AD89B04B-D3FB-4547-9850-91EC575B1354}" dt="2023-08-31T07:09:04.878" v="3674" actId="12084"/>
          <ac:graphicFrameMkLst>
            <pc:docMk/>
            <pc:sldMk cId="4287589231" sldId="445"/>
            <ac:graphicFrameMk id="10" creationId="{4E84D59C-430B-45CE-8823-DE70B2382BC0}"/>
          </ac:graphicFrameMkLst>
        </pc:graphicFrameChg>
        <pc:graphicFrameChg chg="add mod">
          <ac:chgData name="The Nguyen" userId="c9daebcf-96ad-44e9-8a9f-fe81c66a4169" providerId="ADAL" clId="{AD89B04B-D3FB-4547-9850-91EC575B1354}" dt="2023-08-31T07:12:27.650" v="3693" actId="20577"/>
          <ac:graphicFrameMkLst>
            <pc:docMk/>
            <pc:sldMk cId="4287589231" sldId="445"/>
            <ac:graphicFrameMk id="12" creationId="{876CD96F-4CFC-4489-8585-B60DADFAFB3C}"/>
          </ac:graphicFrameMkLst>
        </pc:graphicFrameChg>
        <pc:picChg chg="del">
          <ac:chgData name="The Nguyen" userId="c9daebcf-96ad-44e9-8a9f-fe81c66a4169" providerId="ADAL" clId="{AD89B04B-D3FB-4547-9850-91EC575B1354}" dt="2023-08-31T06:45:50.541" v="3255" actId="478"/>
          <ac:picMkLst>
            <pc:docMk/>
            <pc:sldMk cId="4287589231" sldId="445"/>
            <ac:picMk id="5" creationId="{D69666C1-ED62-401F-AEE3-F061A24620B4}"/>
          </ac:picMkLst>
        </pc:picChg>
        <pc:picChg chg="del">
          <ac:chgData name="The Nguyen" userId="c9daebcf-96ad-44e9-8a9f-fe81c66a4169" providerId="ADAL" clId="{AD89B04B-D3FB-4547-9850-91EC575B1354}" dt="2023-08-31T06:45:49.785" v="3254" actId="478"/>
          <ac:picMkLst>
            <pc:docMk/>
            <pc:sldMk cId="4287589231" sldId="445"/>
            <ac:picMk id="6" creationId="{753616A5-D7FF-478A-AEB4-5631DD97E89D}"/>
          </ac:picMkLst>
        </pc:picChg>
        <pc:picChg chg="del">
          <ac:chgData name="The Nguyen" userId="c9daebcf-96ad-44e9-8a9f-fe81c66a4169" providerId="ADAL" clId="{AD89B04B-D3FB-4547-9850-91EC575B1354}" dt="2023-08-31T06:45:50.911" v="3256" actId="478"/>
          <ac:picMkLst>
            <pc:docMk/>
            <pc:sldMk cId="4287589231" sldId="445"/>
            <ac:picMk id="7" creationId="{F017CA27-8C3B-4D97-8DA3-FF1F25C2FCA9}"/>
          </ac:picMkLst>
        </pc:picChg>
        <pc:picChg chg="del">
          <ac:chgData name="The Nguyen" userId="c9daebcf-96ad-44e9-8a9f-fe81c66a4169" providerId="ADAL" clId="{AD89B04B-D3FB-4547-9850-91EC575B1354}" dt="2023-08-31T06:45:48.604" v="3252" actId="478"/>
          <ac:picMkLst>
            <pc:docMk/>
            <pc:sldMk cId="4287589231" sldId="445"/>
            <ac:picMk id="9" creationId="{CAC726C5-F44C-4BAC-A5CC-B33F9A70B9D9}"/>
          </ac:picMkLst>
        </pc:picChg>
        <pc:picChg chg="del">
          <ac:chgData name="The Nguyen" userId="c9daebcf-96ad-44e9-8a9f-fe81c66a4169" providerId="ADAL" clId="{AD89B04B-D3FB-4547-9850-91EC575B1354}" dt="2023-08-31T06:45:48.951" v="3253" actId="478"/>
          <ac:picMkLst>
            <pc:docMk/>
            <pc:sldMk cId="4287589231" sldId="445"/>
            <ac:picMk id="11" creationId="{F15AF757-DAA1-4D42-98C2-00C28A4115AF}"/>
          </ac:picMkLst>
        </pc:picChg>
      </pc:sldChg>
      <pc:sldChg chg="addSp delSp modSp new mod">
        <pc:chgData name="The Nguyen" userId="c9daebcf-96ad-44e9-8a9f-fe81c66a4169" providerId="ADAL" clId="{AD89B04B-D3FB-4547-9850-91EC575B1354}" dt="2023-09-05T09:34:34.629" v="4232" actId="20577"/>
        <pc:sldMkLst>
          <pc:docMk/>
          <pc:sldMk cId="3546062210" sldId="446"/>
        </pc:sldMkLst>
        <pc:spChg chg="mod">
          <ac:chgData name="The Nguyen" userId="c9daebcf-96ad-44e9-8a9f-fe81c66a4169" providerId="ADAL" clId="{AD89B04B-D3FB-4547-9850-91EC575B1354}" dt="2023-09-05T09:30:23.678" v="4180"/>
          <ac:spMkLst>
            <pc:docMk/>
            <pc:sldMk cId="3546062210" sldId="446"/>
            <ac:spMk id="2" creationId="{8000AAA7-C8D9-4F6A-B390-6F2E6A7AEA39}"/>
          </ac:spMkLst>
        </pc:spChg>
        <pc:spChg chg="mod">
          <ac:chgData name="The Nguyen" userId="c9daebcf-96ad-44e9-8a9f-fe81c66a4169" providerId="ADAL" clId="{AD89B04B-D3FB-4547-9850-91EC575B1354}" dt="2023-09-05T09:34:34.629" v="4232" actId="20577"/>
          <ac:spMkLst>
            <pc:docMk/>
            <pc:sldMk cId="3546062210" sldId="446"/>
            <ac:spMk id="3" creationId="{69BF8953-1F55-449C-AB20-435412BDA273}"/>
          </ac:spMkLst>
        </pc:spChg>
        <pc:spChg chg="add del">
          <ac:chgData name="The Nguyen" userId="c9daebcf-96ad-44e9-8a9f-fe81c66a4169" providerId="ADAL" clId="{AD89B04B-D3FB-4547-9850-91EC575B1354}" dt="2023-09-05T09:30:33.895" v="4182" actId="22"/>
          <ac:spMkLst>
            <pc:docMk/>
            <pc:sldMk cId="3546062210" sldId="446"/>
            <ac:spMk id="7" creationId="{ED646D9D-B939-4A6C-9E10-E375F4FE11EA}"/>
          </ac:spMkLst>
        </pc:spChg>
        <pc:picChg chg="add mod">
          <ac:chgData name="The Nguyen" userId="c9daebcf-96ad-44e9-8a9f-fe81c66a4169" providerId="ADAL" clId="{AD89B04B-D3FB-4547-9850-91EC575B1354}" dt="2023-09-05T09:28:04.955" v="4178" actId="1076"/>
          <ac:picMkLst>
            <pc:docMk/>
            <pc:sldMk cId="3546062210" sldId="446"/>
            <ac:picMk id="5" creationId="{BF436BA4-875E-4D1D-9554-8AFFC1D90A8F}"/>
          </ac:picMkLst>
        </pc:picChg>
      </pc:sldChg>
      <pc:sldChg chg="delSp modSp add mod">
        <pc:chgData name="The Nguyen" userId="c9daebcf-96ad-44e9-8a9f-fe81c66a4169" providerId="ADAL" clId="{AD89B04B-D3FB-4547-9850-91EC575B1354}" dt="2023-09-05T09:49:08.803" v="4335" actId="20577"/>
        <pc:sldMkLst>
          <pc:docMk/>
          <pc:sldMk cId="684121854" sldId="447"/>
        </pc:sldMkLst>
        <pc:spChg chg="mod">
          <ac:chgData name="The Nguyen" userId="c9daebcf-96ad-44e9-8a9f-fe81c66a4169" providerId="ADAL" clId="{AD89B04B-D3FB-4547-9850-91EC575B1354}" dt="2023-09-05T09:35:16.619" v="4236"/>
          <ac:spMkLst>
            <pc:docMk/>
            <pc:sldMk cId="684121854" sldId="447"/>
            <ac:spMk id="2" creationId="{8000AAA7-C8D9-4F6A-B390-6F2E6A7AEA39}"/>
          </ac:spMkLst>
        </pc:spChg>
        <pc:spChg chg="mod">
          <ac:chgData name="The Nguyen" userId="c9daebcf-96ad-44e9-8a9f-fe81c66a4169" providerId="ADAL" clId="{AD89B04B-D3FB-4547-9850-91EC575B1354}" dt="2023-09-05T09:49:08.803" v="4335" actId="20577"/>
          <ac:spMkLst>
            <pc:docMk/>
            <pc:sldMk cId="684121854" sldId="447"/>
            <ac:spMk id="3" creationId="{69BF8953-1F55-449C-AB20-435412BDA273}"/>
          </ac:spMkLst>
        </pc:spChg>
        <pc:picChg chg="del">
          <ac:chgData name="The Nguyen" userId="c9daebcf-96ad-44e9-8a9f-fe81c66a4169" providerId="ADAL" clId="{AD89B04B-D3FB-4547-9850-91EC575B1354}" dt="2023-09-05T09:35:20.963" v="4237" actId="478"/>
          <ac:picMkLst>
            <pc:docMk/>
            <pc:sldMk cId="684121854" sldId="447"/>
            <ac:picMk id="5" creationId="{BF436BA4-875E-4D1D-9554-8AFFC1D90A8F}"/>
          </ac:picMkLst>
        </pc:picChg>
      </pc:sldChg>
      <pc:sldChg chg="modSp add mod">
        <pc:chgData name="The Nguyen" userId="c9daebcf-96ad-44e9-8a9f-fe81c66a4169" providerId="ADAL" clId="{AD89B04B-D3FB-4547-9850-91EC575B1354}" dt="2023-09-05T09:55:06.481" v="4400" actId="20577"/>
        <pc:sldMkLst>
          <pc:docMk/>
          <pc:sldMk cId="3644329809" sldId="448"/>
        </pc:sldMkLst>
        <pc:spChg chg="mod">
          <ac:chgData name="The Nguyen" userId="c9daebcf-96ad-44e9-8a9f-fe81c66a4169" providerId="ADAL" clId="{AD89B04B-D3FB-4547-9850-91EC575B1354}" dt="2023-09-05T09:48:32.192" v="4325"/>
          <ac:spMkLst>
            <pc:docMk/>
            <pc:sldMk cId="3644329809" sldId="448"/>
            <ac:spMk id="2" creationId="{8000AAA7-C8D9-4F6A-B390-6F2E6A7AEA39}"/>
          </ac:spMkLst>
        </pc:spChg>
        <pc:spChg chg="mod">
          <ac:chgData name="The Nguyen" userId="c9daebcf-96ad-44e9-8a9f-fe81c66a4169" providerId="ADAL" clId="{AD89B04B-D3FB-4547-9850-91EC575B1354}" dt="2023-09-05T09:55:06.481" v="4400" actId="20577"/>
          <ac:spMkLst>
            <pc:docMk/>
            <pc:sldMk cId="3644329809" sldId="448"/>
            <ac:spMk id="3" creationId="{69BF8953-1F55-449C-AB20-435412BDA273}"/>
          </ac:spMkLst>
        </pc:spChg>
      </pc:sldChg>
      <pc:sldMasterChg chg="modSp mod">
        <pc:chgData name="The Nguyen" userId="c9daebcf-96ad-44e9-8a9f-fe81c66a4169" providerId="ADAL" clId="{AD89B04B-D3FB-4547-9850-91EC575B1354}" dt="2023-08-29T03:22:06.118" v="1348" actId="732"/>
        <pc:sldMasterMkLst>
          <pc:docMk/>
          <pc:sldMasterMk cId="1187655735" sldId="2147483736"/>
        </pc:sldMasterMkLst>
        <pc:spChg chg="mod">
          <ac:chgData name="The Nguyen" userId="c9daebcf-96ad-44e9-8a9f-fe81c66a4169" providerId="ADAL" clId="{AD89B04B-D3FB-4547-9850-91EC575B1354}" dt="2023-08-29T03:21:32.306" v="1347" actId="20577"/>
          <ac:spMkLst>
            <pc:docMk/>
            <pc:sldMasterMk cId="1187655735" sldId="2147483736"/>
            <ac:spMk id="13" creationId="{00000000-0000-0000-0000-000000000000}"/>
          </ac:spMkLst>
        </pc:spChg>
        <pc:picChg chg="mod modCrop">
          <ac:chgData name="The Nguyen" userId="c9daebcf-96ad-44e9-8a9f-fe81c66a4169" providerId="ADAL" clId="{AD89B04B-D3FB-4547-9850-91EC575B1354}" dt="2023-08-29T03:22:06.118" v="1348" actId="732"/>
          <ac:picMkLst>
            <pc:docMk/>
            <pc:sldMasterMk cId="1187655735" sldId="2147483736"/>
            <ac:picMk id="9" creationId="{00000000-0000-0000-0000-000000000000}"/>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9E782E-8964-48AD-AF7A-1279DECC423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873E2A6-E1DE-4DE2-8E95-958B5139C6B7}">
      <dgm:prSet custT="1"/>
      <dgm:spPr/>
      <dgm:t>
        <a:bodyPr/>
        <a:lstStyle/>
        <a:p>
          <a:r>
            <a:rPr kumimoji="1" lang="en-US" sz="2000" b="1" dirty="0"/>
            <a:t>Bulk Transactions</a:t>
          </a:r>
          <a:endParaRPr lang="en-US" sz="2000" b="1" dirty="0"/>
        </a:p>
      </dgm:t>
    </dgm:pt>
    <dgm:pt modelId="{7C04CD87-73F1-472B-BEBA-B658A309BCF1}" type="parTrans" cxnId="{CA6C773F-0A1B-421D-B82A-B01DDF6ADF3F}">
      <dgm:prSet/>
      <dgm:spPr/>
      <dgm:t>
        <a:bodyPr/>
        <a:lstStyle/>
        <a:p>
          <a:endParaRPr lang="en-US"/>
        </a:p>
      </dgm:t>
    </dgm:pt>
    <dgm:pt modelId="{6FA89F6B-6DB3-402F-9F48-193558869A1C}" type="sibTrans" cxnId="{CA6C773F-0A1B-421D-B82A-B01DDF6ADF3F}">
      <dgm:prSet/>
      <dgm:spPr/>
      <dgm:t>
        <a:bodyPr/>
        <a:lstStyle/>
        <a:p>
          <a:endParaRPr lang="en-US"/>
        </a:p>
      </dgm:t>
    </dgm:pt>
    <dgm:pt modelId="{3F8CE3CE-47B4-4C1D-ABE2-67FCAA5F3802}">
      <dgm:prSet custT="1"/>
      <dgm:spPr/>
      <dgm:t>
        <a:bodyPr/>
        <a:lstStyle/>
        <a:p>
          <a:pPr>
            <a:lnSpc>
              <a:spcPct val="120000"/>
            </a:lnSpc>
            <a:spcAft>
              <a:spcPts val="800"/>
            </a:spcAft>
          </a:pPr>
          <a:r>
            <a:rPr kumimoji="1" lang="en-US" sz="1600" dirty="0"/>
            <a:t>Data type: typically consists of larger amounts of data (printers or scanners)</a:t>
          </a:r>
          <a:endParaRPr lang="en-US" sz="1600" dirty="0"/>
        </a:p>
      </dgm:t>
    </dgm:pt>
    <dgm:pt modelId="{4E69DDFA-4FFB-46F6-A801-AD027D0E66D4}" type="parTrans" cxnId="{B44E3642-46AF-4635-8AD1-7CC9CDEADB0E}">
      <dgm:prSet/>
      <dgm:spPr/>
      <dgm:t>
        <a:bodyPr/>
        <a:lstStyle/>
        <a:p>
          <a:endParaRPr lang="en-US"/>
        </a:p>
      </dgm:t>
    </dgm:pt>
    <dgm:pt modelId="{6A28CA39-4850-485E-8DF1-A2B513EF8F66}" type="sibTrans" cxnId="{B44E3642-46AF-4635-8AD1-7CC9CDEADB0E}">
      <dgm:prSet/>
      <dgm:spPr/>
      <dgm:t>
        <a:bodyPr/>
        <a:lstStyle/>
        <a:p>
          <a:endParaRPr lang="en-US"/>
        </a:p>
      </dgm:t>
    </dgm:pt>
    <dgm:pt modelId="{608FE6E2-40A4-4302-8A10-B3DE40A9228B}">
      <dgm:prSet custT="1"/>
      <dgm:spPr/>
      <dgm:t>
        <a:bodyPr/>
        <a:lstStyle/>
        <a:p>
          <a:pPr>
            <a:lnSpc>
              <a:spcPct val="120000"/>
            </a:lnSpc>
            <a:spcAft>
              <a:spcPts val="800"/>
            </a:spcAft>
          </a:pPr>
          <a:r>
            <a:rPr kumimoji="1" lang="en-US" sz="1600" dirty="0"/>
            <a:t>Reliable: guaranteed with error detection &amp; retry mechanism</a:t>
          </a:r>
          <a:endParaRPr lang="en-US" sz="1600" dirty="0"/>
        </a:p>
      </dgm:t>
    </dgm:pt>
    <dgm:pt modelId="{9713490E-F0E5-445C-8923-6F8ED2AA284D}" type="parTrans" cxnId="{0036CBD9-0CC4-417F-B0EA-1C5DB1C01581}">
      <dgm:prSet/>
      <dgm:spPr/>
      <dgm:t>
        <a:bodyPr/>
        <a:lstStyle/>
        <a:p>
          <a:endParaRPr lang="en-US"/>
        </a:p>
      </dgm:t>
    </dgm:pt>
    <dgm:pt modelId="{76ADB4DD-85CB-4DE3-980C-20B61089AB1F}" type="sibTrans" cxnId="{0036CBD9-0CC4-417F-B0EA-1C5DB1C01581}">
      <dgm:prSet/>
      <dgm:spPr/>
      <dgm:t>
        <a:bodyPr/>
        <a:lstStyle/>
        <a:p>
          <a:endParaRPr lang="en-US"/>
        </a:p>
      </dgm:t>
    </dgm:pt>
    <dgm:pt modelId="{CAD1CFCD-907B-43F0-840B-D33877C1B958}">
      <dgm:prSet custT="1"/>
      <dgm:spPr/>
      <dgm:t>
        <a:bodyPr/>
        <a:lstStyle/>
        <a:p>
          <a:pPr>
            <a:lnSpc>
              <a:spcPct val="120000"/>
            </a:lnSpc>
            <a:spcAft>
              <a:spcPts val="800"/>
            </a:spcAft>
          </a:pPr>
          <a:r>
            <a:rPr kumimoji="1" lang="en-US" sz="1600" dirty="0"/>
            <a:t>Bandwidth requirements: high</a:t>
          </a:r>
          <a:endParaRPr lang="en-US" sz="1600" dirty="0"/>
        </a:p>
      </dgm:t>
    </dgm:pt>
    <dgm:pt modelId="{B1BCCD63-28CA-4838-9BB6-3DD7E2264F9E}" type="parTrans" cxnId="{E0501AB2-614F-42BE-BE27-CB0614B23E24}">
      <dgm:prSet/>
      <dgm:spPr/>
      <dgm:t>
        <a:bodyPr/>
        <a:lstStyle/>
        <a:p>
          <a:endParaRPr lang="en-US"/>
        </a:p>
      </dgm:t>
    </dgm:pt>
    <dgm:pt modelId="{1E16E8C8-3C0C-474E-A7A7-642D41767A10}" type="sibTrans" cxnId="{E0501AB2-614F-42BE-BE27-CB0614B23E24}">
      <dgm:prSet/>
      <dgm:spPr/>
      <dgm:t>
        <a:bodyPr/>
        <a:lstStyle/>
        <a:p>
          <a:endParaRPr lang="en-US"/>
        </a:p>
      </dgm:t>
    </dgm:pt>
    <dgm:pt modelId="{DD236107-4832-4648-836A-98360F864418}">
      <dgm:prSet custT="1"/>
      <dgm:spPr/>
      <dgm:t>
        <a:bodyPr/>
        <a:lstStyle/>
        <a:p>
          <a:r>
            <a:rPr kumimoji="1" lang="en-US" sz="2000" b="1" dirty="0"/>
            <a:t>Isochronous Transactions</a:t>
          </a:r>
          <a:endParaRPr lang="en-US" sz="2000" b="1" dirty="0"/>
        </a:p>
      </dgm:t>
    </dgm:pt>
    <dgm:pt modelId="{3039CFD5-8CEF-4917-A490-AFBBF23EED16}" type="parTrans" cxnId="{3C6845A8-9A21-4EB1-970A-88A9C1AEBC8C}">
      <dgm:prSet/>
      <dgm:spPr/>
      <dgm:t>
        <a:bodyPr/>
        <a:lstStyle/>
        <a:p>
          <a:endParaRPr lang="en-US"/>
        </a:p>
      </dgm:t>
    </dgm:pt>
    <dgm:pt modelId="{F100E481-6802-474B-A3CD-DC366175C536}" type="sibTrans" cxnId="{3C6845A8-9A21-4EB1-970A-88A9C1AEBC8C}">
      <dgm:prSet/>
      <dgm:spPr/>
      <dgm:t>
        <a:bodyPr/>
        <a:lstStyle/>
        <a:p>
          <a:endParaRPr lang="en-US"/>
        </a:p>
      </dgm:t>
    </dgm:pt>
    <dgm:pt modelId="{1721CC3E-A6D8-4C25-AF3A-349F74B53525}">
      <dgm:prSet custT="1"/>
      <dgm:spPr/>
      <dgm:t>
        <a:bodyPr/>
        <a:lstStyle/>
        <a:p>
          <a:pPr>
            <a:lnSpc>
              <a:spcPct val="120000"/>
            </a:lnSpc>
            <a:spcAft>
              <a:spcPts val="800"/>
            </a:spcAft>
          </a:pPr>
          <a:r>
            <a:rPr kumimoji="1" lang="en-US" sz="1600" dirty="0"/>
            <a:t>Data type: continuous and real-time data (audio or video)</a:t>
          </a:r>
          <a:endParaRPr lang="en-US" sz="1600" dirty="0"/>
        </a:p>
      </dgm:t>
    </dgm:pt>
    <dgm:pt modelId="{5A0B5E3D-EF84-436A-8F03-30A338D79BBD}" type="parTrans" cxnId="{6AFACA82-655D-49C7-9130-D589934FC3BB}">
      <dgm:prSet/>
      <dgm:spPr/>
      <dgm:t>
        <a:bodyPr/>
        <a:lstStyle/>
        <a:p>
          <a:endParaRPr lang="en-US"/>
        </a:p>
      </dgm:t>
    </dgm:pt>
    <dgm:pt modelId="{ED53DCFA-28C1-4EE7-9059-C5175FF5AD9B}" type="sibTrans" cxnId="{6AFACA82-655D-49C7-9130-D589934FC3BB}">
      <dgm:prSet/>
      <dgm:spPr/>
      <dgm:t>
        <a:bodyPr/>
        <a:lstStyle/>
        <a:p>
          <a:endParaRPr lang="en-US"/>
        </a:p>
      </dgm:t>
    </dgm:pt>
    <dgm:pt modelId="{A4FAAA65-B294-4FEC-9955-BC2B27826D65}">
      <dgm:prSet custT="1"/>
      <dgm:spPr/>
      <dgm:t>
        <a:bodyPr/>
        <a:lstStyle/>
        <a:p>
          <a:pPr>
            <a:lnSpc>
              <a:spcPct val="120000"/>
            </a:lnSpc>
            <a:spcAft>
              <a:spcPts val="800"/>
            </a:spcAft>
          </a:pPr>
          <a:r>
            <a:rPr kumimoji="1" lang="en-US" sz="1600" dirty="0"/>
            <a:t>Reliable: not guaranteed</a:t>
          </a:r>
          <a:endParaRPr lang="en-US" sz="1600" dirty="0"/>
        </a:p>
      </dgm:t>
    </dgm:pt>
    <dgm:pt modelId="{B95AD1D0-C41D-4CAC-B01C-FCAE6C846E7C}" type="parTrans" cxnId="{010FC63B-093B-4861-A22F-B5089B59EE05}">
      <dgm:prSet/>
      <dgm:spPr/>
      <dgm:t>
        <a:bodyPr/>
        <a:lstStyle/>
        <a:p>
          <a:endParaRPr lang="en-US"/>
        </a:p>
      </dgm:t>
    </dgm:pt>
    <dgm:pt modelId="{C2A9FFDC-E05D-4B0D-9132-55909EC46C1D}" type="sibTrans" cxnId="{010FC63B-093B-4861-A22F-B5089B59EE05}">
      <dgm:prSet/>
      <dgm:spPr/>
      <dgm:t>
        <a:bodyPr/>
        <a:lstStyle/>
        <a:p>
          <a:endParaRPr lang="en-US"/>
        </a:p>
      </dgm:t>
    </dgm:pt>
    <dgm:pt modelId="{DA7E5792-083E-4954-B0BA-B9C5A4F39F24}">
      <dgm:prSet custT="1"/>
      <dgm:spPr/>
      <dgm:t>
        <a:bodyPr/>
        <a:lstStyle/>
        <a:p>
          <a:pPr>
            <a:lnSpc>
              <a:spcPct val="120000"/>
            </a:lnSpc>
            <a:spcAft>
              <a:spcPts val="800"/>
            </a:spcAft>
          </a:pPr>
          <a:r>
            <a:rPr kumimoji="1" lang="en-US" sz="1600" dirty="0"/>
            <a:t>Bandwidth requirements: low</a:t>
          </a:r>
          <a:endParaRPr lang="en-US" sz="1600" dirty="0"/>
        </a:p>
      </dgm:t>
    </dgm:pt>
    <dgm:pt modelId="{5783ACB7-CEEF-4206-8A50-F996F9D856DE}" type="parTrans" cxnId="{21A4EB7C-5154-4849-AA89-CFF8C3C15F6F}">
      <dgm:prSet/>
      <dgm:spPr/>
      <dgm:t>
        <a:bodyPr/>
        <a:lstStyle/>
        <a:p>
          <a:endParaRPr lang="en-US"/>
        </a:p>
      </dgm:t>
    </dgm:pt>
    <dgm:pt modelId="{3BE2A21B-DB8E-4204-8CB2-ED60933498AF}" type="sibTrans" cxnId="{21A4EB7C-5154-4849-AA89-CFF8C3C15F6F}">
      <dgm:prSet/>
      <dgm:spPr/>
      <dgm:t>
        <a:bodyPr/>
        <a:lstStyle/>
        <a:p>
          <a:endParaRPr lang="en-US"/>
        </a:p>
      </dgm:t>
    </dgm:pt>
    <dgm:pt modelId="{3A9A0DBD-ABEE-4629-A128-15926BD24487}">
      <dgm:prSet custT="1"/>
      <dgm:spPr/>
      <dgm:t>
        <a:bodyPr/>
        <a:lstStyle/>
        <a:p>
          <a:r>
            <a:rPr kumimoji="1" lang="en-US" sz="2000" b="1" dirty="0"/>
            <a:t>Interrupt Transactions</a:t>
          </a:r>
          <a:endParaRPr lang="en-US" sz="2000" b="1" dirty="0"/>
        </a:p>
      </dgm:t>
    </dgm:pt>
    <dgm:pt modelId="{5E87D1A6-90A0-4F2E-B661-94A52EF7DB79}" type="parTrans" cxnId="{40855876-7460-400B-95BC-B2ABAD0275F7}">
      <dgm:prSet/>
      <dgm:spPr/>
      <dgm:t>
        <a:bodyPr/>
        <a:lstStyle/>
        <a:p>
          <a:endParaRPr lang="en-US"/>
        </a:p>
      </dgm:t>
    </dgm:pt>
    <dgm:pt modelId="{E72FD455-21F7-4419-8C01-0CE60BB7FAB4}" type="sibTrans" cxnId="{40855876-7460-400B-95BC-B2ABAD0275F7}">
      <dgm:prSet/>
      <dgm:spPr/>
      <dgm:t>
        <a:bodyPr/>
        <a:lstStyle/>
        <a:p>
          <a:endParaRPr lang="en-US"/>
        </a:p>
      </dgm:t>
    </dgm:pt>
    <dgm:pt modelId="{7C3767F7-2593-4278-A272-CF1F716DD373}">
      <dgm:prSet custT="1"/>
      <dgm:spPr/>
      <dgm:t>
        <a:bodyPr/>
        <a:lstStyle/>
        <a:p>
          <a:pPr>
            <a:lnSpc>
              <a:spcPct val="120000"/>
            </a:lnSpc>
            <a:spcAft>
              <a:spcPts val="800"/>
            </a:spcAft>
          </a:pPr>
          <a:r>
            <a:rPr kumimoji="1" lang="en-US" sz="1600" dirty="0"/>
            <a:t>Data type: limited-latency transfer to or from a device</a:t>
          </a:r>
          <a:endParaRPr lang="en-US" sz="1600" dirty="0"/>
        </a:p>
      </dgm:t>
    </dgm:pt>
    <dgm:pt modelId="{2BC7BE0C-0FDC-4C34-BBFA-211B49E345F7}" type="parTrans" cxnId="{E6E17611-1464-4B1B-A69D-C1B21EE8AA6E}">
      <dgm:prSet/>
      <dgm:spPr/>
      <dgm:t>
        <a:bodyPr/>
        <a:lstStyle/>
        <a:p>
          <a:endParaRPr lang="en-US"/>
        </a:p>
      </dgm:t>
    </dgm:pt>
    <dgm:pt modelId="{93916643-9044-40B6-B5A4-72D7A6B8478D}" type="sibTrans" cxnId="{E6E17611-1464-4B1B-A69D-C1B21EE8AA6E}">
      <dgm:prSet/>
      <dgm:spPr/>
      <dgm:t>
        <a:bodyPr/>
        <a:lstStyle/>
        <a:p>
          <a:endParaRPr lang="en-US"/>
        </a:p>
      </dgm:t>
    </dgm:pt>
    <dgm:pt modelId="{51E780B7-90FE-47A2-ABA1-BA8DDEB7FC00}">
      <dgm:prSet custT="1"/>
      <dgm:spPr/>
      <dgm:t>
        <a:bodyPr/>
        <a:lstStyle/>
        <a:p>
          <a:pPr>
            <a:lnSpc>
              <a:spcPct val="120000"/>
            </a:lnSpc>
            <a:spcAft>
              <a:spcPts val="800"/>
            </a:spcAft>
          </a:pPr>
          <a:r>
            <a:rPr kumimoji="1" lang="en-US" sz="1600" dirty="0"/>
            <a:t>Reliable: guaranteed with error detection</a:t>
          </a:r>
          <a:endParaRPr lang="en-US" sz="1600" dirty="0"/>
        </a:p>
      </dgm:t>
    </dgm:pt>
    <dgm:pt modelId="{DC633D10-7A73-4821-8965-6A9A4D55568F}" type="parTrans" cxnId="{B91E2C57-9361-439C-A462-6A0149658185}">
      <dgm:prSet/>
      <dgm:spPr/>
      <dgm:t>
        <a:bodyPr/>
        <a:lstStyle/>
        <a:p>
          <a:endParaRPr lang="en-US"/>
        </a:p>
      </dgm:t>
    </dgm:pt>
    <dgm:pt modelId="{25266A84-7DA0-472F-9604-D7C1A22B22FB}" type="sibTrans" cxnId="{B91E2C57-9361-439C-A462-6A0149658185}">
      <dgm:prSet/>
      <dgm:spPr/>
      <dgm:t>
        <a:bodyPr/>
        <a:lstStyle/>
        <a:p>
          <a:endParaRPr lang="en-US"/>
        </a:p>
      </dgm:t>
    </dgm:pt>
    <dgm:pt modelId="{E05FFA49-33BC-4149-AE1C-BDCF852235BB}">
      <dgm:prSet custT="1"/>
      <dgm:spPr/>
      <dgm:t>
        <a:bodyPr/>
        <a:lstStyle/>
        <a:p>
          <a:pPr>
            <a:lnSpc>
              <a:spcPct val="120000"/>
            </a:lnSpc>
            <a:spcAft>
              <a:spcPts val="800"/>
            </a:spcAft>
          </a:pPr>
          <a:r>
            <a:rPr kumimoji="1" lang="en-US" sz="1600" dirty="0"/>
            <a:t>Requirement: limited-latency</a:t>
          </a:r>
          <a:endParaRPr lang="en-US" sz="1600" dirty="0"/>
        </a:p>
      </dgm:t>
    </dgm:pt>
    <dgm:pt modelId="{24FCAC02-BFD2-498A-8D1E-8DBD6BB062CF}" type="parTrans" cxnId="{BBE7439D-A4D3-427E-B18B-7FD4A8471817}">
      <dgm:prSet/>
      <dgm:spPr/>
      <dgm:t>
        <a:bodyPr/>
        <a:lstStyle/>
        <a:p>
          <a:endParaRPr lang="en-US"/>
        </a:p>
      </dgm:t>
    </dgm:pt>
    <dgm:pt modelId="{18FA1273-4ECD-40E9-BE51-65C868B7732C}" type="sibTrans" cxnId="{BBE7439D-A4D3-427E-B18B-7FD4A8471817}">
      <dgm:prSet/>
      <dgm:spPr/>
      <dgm:t>
        <a:bodyPr/>
        <a:lstStyle/>
        <a:p>
          <a:endParaRPr lang="en-US"/>
        </a:p>
      </dgm:t>
    </dgm:pt>
    <dgm:pt modelId="{2024FDF6-6E6A-4634-A38D-CF3C8BA9E63F}">
      <dgm:prSet custT="1"/>
      <dgm:spPr/>
      <dgm:t>
        <a:bodyPr/>
        <a:lstStyle/>
        <a:p>
          <a:r>
            <a:rPr kumimoji="1" lang="en-US" sz="2000" b="1" dirty="0"/>
            <a:t>Control Transactions</a:t>
          </a:r>
          <a:endParaRPr lang="en-US" sz="2000" b="1" dirty="0"/>
        </a:p>
      </dgm:t>
    </dgm:pt>
    <dgm:pt modelId="{92322934-FA00-414A-B80E-F6DF171D3765}" type="parTrans" cxnId="{2E7231E8-5F06-4F72-9046-2440711AB5DC}">
      <dgm:prSet/>
      <dgm:spPr/>
      <dgm:t>
        <a:bodyPr/>
        <a:lstStyle/>
        <a:p>
          <a:endParaRPr lang="en-US"/>
        </a:p>
      </dgm:t>
    </dgm:pt>
    <dgm:pt modelId="{CD0DACA8-D1B3-4474-9945-6EDC743D3B12}" type="sibTrans" cxnId="{2E7231E8-5F06-4F72-9046-2440711AB5DC}">
      <dgm:prSet/>
      <dgm:spPr/>
      <dgm:t>
        <a:bodyPr/>
        <a:lstStyle/>
        <a:p>
          <a:endParaRPr lang="en-US"/>
        </a:p>
      </dgm:t>
    </dgm:pt>
    <dgm:pt modelId="{91EF6C10-1AE3-4C39-BF4E-529FB7A532D8}">
      <dgm:prSet custT="1"/>
      <dgm:spPr/>
      <dgm:t>
        <a:bodyPr/>
        <a:lstStyle/>
        <a:p>
          <a:pPr>
            <a:lnSpc>
              <a:spcPct val="120000"/>
            </a:lnSpc>
            <a:spcAft>
              <a:spcPts val="800"/>
            </a:spcAft>
          </a:pPr>
          <a:r>
            <a:rPr kumimoji="1" lang="en-US" sz="1600" dirty="0"/>
            <a:t>Data type</a:t>
          </a:r>
          <a:r>
            <a:rPr kumimoji="1" lang="en-US" sz="1600" b="1" dirty="0"/>
            <a:t>: </a:t>
          </a:r>
          <a:r>
            <a:rPr kumimoji="1" lang="en-US" sz="1600" dirty="0"/>
            <a:t>configuration data for device when they are first attached</a:t>
          </a:r>
          <a:endParaRPr lang="en-US" sz="1600" dirty="0"/>
        </a:p>
      </dgm:t>
    </dgm:pt>
    <dgm:pt modelId="{09F4B4B7-3869-4B91-B74E-2E3EC0B90535}" type="parTrans" cxnId="{C07C8538-571F-458C-AB95-8FAD1D708A3E}">
      <dgm:prSet/>
      <dgm:spPr/>
      <dgm:t>
        <a:bodyPr/>
        <a:lstStyle/>
        <a:p>
          <a:endParaRPr lang="en-US"/>
        </a:p>
      </dgm:t>
    </dgm:pt>
    <dgm:pt modelId="{2CF96E89-76CF-4CBE-8E2B-14606F99AD0C}" type="sibTrans" cxnId="{C07C8538-571F-458C-AB95-8FAD1D708A3E}">
      <dgm:prSet/>
      <dgm:spPr/>
      <dgm:t>
        <a:bodyPr/>
        <a:lstStyle/>
        <a:p>
          <a:endParaRPr lang="en-US"/>
        </a:p>
      </dgm:t>
    </dgm:pt>
    <dgm:pt modelId="{1E711AFE-0EC6-44BD-8767-2F91000C50B3}">
      <dgm:prSet custT="1"/>
      <dgm:spPr/>
      <dgm:t>
        <a:bodyPr/>
        <a:lstStyle/>
        <a:p>
          <a:pPr>
            <a:lnSpc>
              <a:spcPct val="120000"/>
            </a:lnSpc>
            <a:spcAft>
              <a:spcPts val="800"/>
            </a:spcAft>
          </a:pPr>
          <a:r>
            <a:rPr kumimoji="1" lang="en-US" sz="1600" dirty="0"/>
            <a:t>Reliable: guaranteed with data delivery is lossless</a:t>
          </a:r>
          <a:endParaRPr lang="en-US" sz="1600" dirty="0"/>
        </a:p>
      </dgm:t>
    </dgm:pt>
    <dgm:pt modelId="{8A8DEAC4-06B2-4896-85FF-47FD9302A16A}" type="parTrans" cxnId="{CF42342B-D4FC-4DF0-A42A-CC901D626B17}">
      <dgm:prSet/>
      <dgm:spPr/>
      <dgm:t>
        <a:bodyPr/>
        <a:lstStyle/>
        <a:p>
          <a:endParaRPr lang="en-US"/>
        </a:p>
      </dgm:t>
    </dgm:pt>
    <dgm:pt modelId="{62A9C2C1-B836-4441-913C-31871CE4D980}" type="sibTrans" cxnId="{CF42342B-D4FC-4DF0-A42A-CC901D626B17}">
      <dgm:prSet/>
      <dgm:spPr/>
      <dgm:t>
        <a:bodyPr/>
        <a:lstStyle/>
        <a:p>
          <a:endParaRPr lang="en-US"/>
        </a:p>
      </dgm:t>
    </dgm:pt>
    <dgm:pt modelId="{B8C4780B-725F-4801-957B-0F051161B1DE}" type="pres">
      <dgm:prSet presAssocID="{6D9E782E-8964-48AD-AF7A-1279DECC4234}" presName="Name0" presStyleCnt="0">
        <dgm:presLayoutVars>
          <dgm:dir/>
          <dgm:animLvl val="lvl"/>
          <dgm:resizeHandles val="exact"/>
        </dgm:presLayoutVars>
      </dgm:prSet>
      <dgm:spPr/>
    </dgm:pt>
    <dgm:pt modelId="{0D2E82C3-9BF5-4107-9464-10EC93F07E9E}" type="pres">
      <dgm:prSet presAssocID="{7873E2A6-E1DE-4DE2-8E95-958B5139C6B7}" presName="composite" presStyleCnt="0"/>
      <dgm:spPr/>
    </dgm:pt>
    <dgm:pt modelId="{0206EDEB-C06B-4928-BCF6-0CEDEE437B4F}" type="pres">
      <dgm:prSet presAssocID="{7873E2A6-E1DE-4DE2-8E95-958B5139C6B7}" presName="parTx" presStyleLbl="alignNode1" presStyleIdx="0" presStyleCnt="4">
        <dgm:presLayoutVars>
          <dgm:chMax val="0"/>
          <dgm:chPref val="0"/>
          <dgm:bulletEnabled val="1"/>
        </dgm:presLayoutVars>
      </dgm:prSet>
      <dgm:spPr/>
    </dgm:pt>
    <dgm:pt modelId="{FE1189BA-E11A-48B9-984F-A6EA6F3B1D91}" type="pres">
      <dgm:prSet presAssocID="{7873E2A6-E1DE-4DE2-8E95-958B5139C6B7}" presName="desTx" presStyleLbl="alignAccFollowNode1" presStyleIdx="0" presStyleCnt="4">
        <dgm:presLayoutVars>
          <dgm:bulletEnabled val="1"/>
        </dgm:presLayoutVars>
      </dgm:prSet>
      <dgm:spPr/>
    </dgm:pt>
    <dgm:pt modelId="{0E616534-F66B-4BC8-ACB0-6C57D87F8097}" type="pres">
      <dgm:prSet presAssocID="{6FA89F6B-6DB3-402F-9F48-193558869A1C}" presName="space" presStyleCnt="0"/>
      <dgm:spPr/>
    </dgm:pt>
    <dgm:pt modelId="{ED4E5BE3-B829-42FC-B5CC-11A5368B1D6A}" type="pres">
      <dgm:prSet presAssocID="{DD236107-4832-4648-836A-98360F864418}" presName="composite" presStyleCnt="0"/>
      <dgm:spPr/>
    </dgm:pt>
    <dgm:pt modelId="{C91F95AC-24AF-40FC-B3E2-744016B675E7}" type="pres">
      <dgm:prSet presAssocID="{DD236107-4832-4648-836A-98360F864418}" presName="parTx" presStyleLbl="alignNode1" presStyleIdx="1" presStyleCnt="4">
        <dgm:presLayoutVars>
          <dgm:chMax val="0"/>
          <dgm:chPref val="0"/>
          <dgm:bulletEnabled val="1"/>
        </dgm:presLayoutVars>
      </dgm:prSet>
      <dgm:spPr/>
    </dgm:pt>
    <dgm:pt modelId="{F767789F-B925-4B19-AC35-855EDA81E5ED}" type="pres">
      <dgm:prSet presAssocID="{DD236107-4832-4648-836A-98360F864418}" presName="desTx" presStyleLbl="alignAccFollowNode1" presStyleIdx="1" presStyleCnt="4">
        <dgm:presLayoutVars>
          <dgm:bulletEnabled val="1"/>
        </dgm:presLayoutVars>
      </dgm:prSet>
      <dgm:spPr/>
    </dgm:pt>
    <dgm:pt modelId="{A3679944-E1F9-40CF-8CA4-F4F6B8EA2FA4}" type="pres">
      <dgm:prSet presAssocID="{F100E481-6802-474B-A3CD-DC366175C536}" presName="space" presStyleCnt="0"/>
      <dgm:spPr/>
    </dgm:pt>
    <dgm:pt modelId="{DB1CC1D2-75E8-4C50-9DCE-7E4A4EDCBD00}" type="pres">
      <dgm:prSet presAssocID="{3A9A0DBD-ABEE-4629-A128-15926BD24487}" presName="composite" presStyleCnt="0"/>
      <dgm:spPr/>
    </dgm:pt>
    <dgm:pt modelId="{00F31376-DA0C-4E1D-AA91-079204E0A3C9}" type="pres">
      <dgm:prSet presAssocID="{3A9A0DBD-ABEE-4629-A128-15926BD24487}" presName="parTx" presStyleLbl="alignNode1" presStyleIdx="2" presStyleCnt="4">
        <dgm:presLayoutVars>
          <dgm:chMax val="0"/>
          <dgm:chPref val="0"/>
          <dgm:bulletEnabled val="1"/>
        </dgm:presLayoutVars>
      </dgm:prSet>
      <dgm:spPr/>
    </dgm:pt>
    <dgm:pt modelId="{EC720CA7-0E1B-428A-9688-F908B7D58872}" type="pres">
      <dgm:prSet presAssocID="{3A9A0DBD-ABEE-4629-A128-15926BD24487}" presName="desTx" presStyleLbl="alignAccFollowNode1" presStyleIdx="2" presStyleCnt="4">
        <dgm:presLayoutVars>
          <dgm:bulletEnabled val="1"/>
        </dgm:presLayoutVars>
      </dgm:prSet>
      <dgm:spPr/>
    </dgm:pt>
    <dgm:pt modelId="{B3C20EDF-6E33-4C50-8351-0F3D1E3E7F77}" type="pres">
      <dgm:prSet presAssocID="{E72FD455-21F7-4419-8C01-0CE60BB7FAB4}" presName="space" presStyleCnt="0"/>
      <dgm:spPr/>
    </dgm:pt>
    <dgm:pt modelId="{4ECB6259-6C32-4589-82F7-ABF914A0C17E}" type="pres">
      <dgm:prSet presAssocID="{2024FDF6-6E6A-4634-A38D-CF3C8BA9E63F}" presName="composite" presStyleCnt="0"/>
      <dgm:spPr/>
    </dgm:pt>
    <dgm:pt modelId="{AC6B8C91-EE1A-4859-AA6A-4E48453A18A6}" type="pres">
      <dgm:prSet presAssocID="{2024FDF6-6E6A-4634-A38D-CF3C8BA9E63F}" presName="parTx" presStyleLbl="alignNode1" presStyleIdx="3" presStyleCnt="4">
        <dgm:presLayoutVars>
          <dgm:chMax val="0"/>
          <dgm:chPref val="0"/>
          <dgm:bulletEnabled val="1"/>
        </dgm:presLayoutVars>
      </dgm:prSet>
      <dgm:spPr/>
    </dgm:pt>
    <dgm:pt modelId="{30D54535-DEC0-4CDC-8330-FCA896368113}" type="pres">
      <dgm:prSet presAssocID="{2024FDF6-6E6A-4634-A38D-CF3C8BA9E63F}" presName="desTx" presStyleLbl="alignAccFollowNode1" presStyleIdx="3" presStyleCnt="4">
        <dgm:presLayoutVars>
          <dgm:bulletEnabled val="1"/>
        </dgm:presLayoutVars>
      </dgm:prSet>
      <dgm:spPr/>
    </dgm:pt>
  </dgm:ptLst>
  <dgm:cxnLst>
    <dgm:cxn modelId="{C7B73E0D-5273-4383-9FE5-B92C717BCD57}" type="presOf" srcId="{2024FDF6-6E6A-4634-A38D-CF3C8BA9E63F}" destId="{AC6B8C91-EE1A-4859-AA6A-4E48453A18A6}" srcOrd="0" destOrd="0" presId="urn:microsoft.com/office/officeart/2005/8/layout/hList1"/>
    <dgm:cxn modelId="{E6E17611-1464-4B1B-A69D-C1B21EE8AA6E}" srcId="{3A9A0DBD-ABEE-4629-A128-15926BD24487}" destId="{7C3767F7-2593-4278-A272-CF1F716DD373}" srcOrd="0" destOrd="0" parTransId="{2BC7BE0C-0FDC-4C34-BBFA-211B49E345F7}" sibTransId="{93916643-9044-40B6-B5A4-72D7A6B8478D}"/>
    <dgm:cxn modelId="{CB5EAC1F-8C3B-4ECF-8B2F-EE5A697D4D7A}" type="presOf" srcId="{6D9E782E-8964-48AD-AF7A-1279DECC4234}" destId="{B8C4780B-725F-4801-957B-0F051161B1DE}" srcOrd="0" destOrd="0" presId="urn:microsoft.com/office/officeart/2005/8/layout/hList1"/>
    <dgm:cxn modelId="{CF42342B-D4FC-4DF0-A42A-CC901D626B17}" srcId="{2024FDF6-6E6A-4634-A38D-CF3C8BA9E63F}" destId="{1E711AFE-0EC6-44BD-8767-2F91000C50B3}" srcOrd="1" destOrd="0" parTransId="{8A8DEAC4-06B2-4896-85FF-47FD9302A16A}" sibTransId="{62A9C2C1-B836-4441-913C-31871CE4D980}"/>
    <dgm:cxn modelId="{3DFDE52F-34A4-43DD-A2E8-1549E4051210}" type="presOf" srcId="{DA7E5792-083E-4954-B0BA-B9C5A4F39F24}" destId="{F767789F-B925-4B19-AC35-855EDA81E5ED}" srcOrd="0" destOrd="2" presId="urn:microsoft.com/office/officeart/2005/8/layout/hList1"/>
    <dgm:cxn modelId="{732AEC37-5C5E-4705-91F9-18235367DF72}" type="presOf" srcId="{CAD1CFCD-907B-43F0-840B-D33877C1B958}" destId="{FE1189BA-E11A-48B9-984F-A6EA6F3B1D91}" srcOrd="0" destOrd="2" presId="urn:microsoft.com/office/officeart/2005/8/layout/hList1"/>
    <dgm:cxn modelId="{C07C8538-571F-458C-AB95-8FAD1D708A3E}" srcId="{2024FDF6-6E6A-4634-A38D-CF3C8BA9E63F}" destId="{91EF6C10-1AE3-4C39-BF4E-529FB7A532D8}" srcOrd="0" destOrd="0" parTransId="{09F4B4B7-3869-4B91-B74E-2E3EC0B90535}" sibTransId="{2CF96E89-76CF-4CBE-8E2B-14606F99AD0C}"/>
    <dgm:cxn modelId="{010FC63B-093B-4861-A22F-B5089B59EE05}" srcId="{DD236107-4832-4648-836A-98360F864418}" destId="{A4FAAA65-B294-4FEC-9955-BC2B27826D65}" srcOrd="1" destOrd="0" parTransId="{B95AD1D0-C41D-4CAC-B01C-FCAE6C846E7C}" sibTransId="{C2A9FFDC-E05D-4B0D-9132-55909EC46C1D}"/>
    <dgm:cxn modelId="{CA6C773F-0A1B-421D-B82A-B01DDF6ADF3F}" srcId="{6D9E782E-8964-48AD-AF7A-1279DECC4234}" destId="{7873E2A6-E1DE-4DE2-8E95-958B5139C6B7}" srcOrd="0" destOrd="0" parTransId="{7C04CD87-73F1-472B-BEBA-B658A309BCF1}" sibTransId="{6FA89F6B-6DB3-402F-9F48-193558869A1C}"/>
    <dgm:cxn modelId="{B44E3642-46AF-4635-8AD1-7CC9CDEADB0E}" srcId="{7873E2A6-E1DE-4DE2-8E95-958B5139C6B7}" destId="{3F8CE3CE-47B4-4C1D-ABE2-67FCAA5F3802}" srcOrd="0" destOrd="0" parTransId="{4E69DDFA-4FFB-46F6-A801-AD027D0E66D4}" sibTransId="{6A28CA39-4850-485E-8DF1-A2B513EF8F66}"/>
    <dgm:cxn modelId="{F5CF6265-400D-49B9-B48A-DD965A92623C}" type="presOf" srcId="{7C3767F7-2593-4278-A272-CF1F716DD373}" destId="{EC720CA7-0E1B-428A-9688-F908B7D58872}" srcOrd="0" destOrd="0" presId="urn:microsoft.com/office/officeart/2005/8/layout/hList1"/>
    <dgm:cxn modelId="{BC3DD06C-D6C2-451B-A3EF-78A740AB9E36}" type="presOf" srcId="{DD236107-4832-4648-836A-98360F864418}" destId="{C91F95AC-24AF-40FC-B3E2-744016B675E7}" srcOrd="0" destOrd="0" presId="urn:microsoft.com/office/officeart/2005/8/layout/hList1"/>
    <dgm:cxn modelId="{40855876-7460-400B-95BC-B2ABAD0275F7}" srcId="{6D9E782E-8964-48AD-AF7A-1279DECC4234}" destId="{3A9A0DBD-ABEE-4629-A128-15926BD24487}" srcOrd="2" destOrd="0" parTransId="{5E87D1A6-90A0-4F2E-B661-94A52EF7DB79}" sibTransId="{E72FD455-21F7-4419-8C01-0CE60BB7FAB4}"/>
    <dgm:cxn modelId="{B91E2C57-9361-439C-A462-6A0149658185}" srcId="{3A9A0DBD-ABEE-4629-A128-15926BD24487}" destId="{51E780B7-90FE-47A2-ABA1-BA8DDEB7FC00}" srcOrd="1" destOrd="0" parTransId="{DC633D10-7A73-4821-8965-6A9A4D55568F}" sibTransId="{25266A84-7DA0-472F-9604-D7C1A22B22FB}"/>
    <dgm:cxn modelId="{5843DA77-9544-40B2-9A01-8A3326FC7FDD}" type="presOf" srcId="{3A9A0DBD-ABEE-4629-A128-15926BD24487}" destId="{00F31376-DA0C-4E1D-AA91-079204E0A3C9}" srcOrd="0" destOrd="0" presId="urn:microsoft.com/office/officeart/2005/8/layout/hList1"/>
    <dgm:cxn modelId="{B4AF987C-E7BF-4892-8BE2-DD47566EED69}" type="presOf" srcId="{1721CC3E-A6D8-4C25-AF3A-349F74B53525}" destId="{F767789F-B925-4B19-AC35-855EDA81E5ED}" srcOrd="0" destOrd="0" presId="urn:microsoft.com/office/officeart/2005/8/layout/hList1"/>
    <dgm:cxn modelId="{21A4EB7C-5154-4849-AA89-CFF8C3C15F6F}" srcId="{DD236107-4832-4648-836A-98360F864418}" destId="{DA7E5792-083E-4954-B0BA-B9C5A4F39F24}" srcOrd="2" destOrd="0" parTransId="{5783ACB7-CEEF-4206-8A50-F996F9D856DE}" sibTransId="{3BE2A21B-DB8E-4204-8CB2-ED60933498AF}"/>
    <dgm:cxn modelId="{6AFACA82-655D-49C7-9130-D589934FC3BB}" srcId="{DD236107-4832-4648-836A-98360F864418}" destId="{1721CC3E-A6D8-4C25-AF3A-349F74B53525}" srcOrd="0" destOrd="0" parTransId="{5A0B5E3D-EF84-436A-8F03-30A338D79BBD}" sibTransId="{ED53DCFA-28C1-4EE7-9059-C5175FF5AD9B}"/>
    <dgm:cxn modelId="{5C84C68B-A2CC-4383-AE67-9606EA99B9D3}" type="presOf" srcId="{A4FAAA65-B294-4FEC-9955-BC2B27826D65}" destId="{F767789F-B925-4B19-AC35-855EDA81E5ED}" srcOrd="0" destOrd="1" presId="urn:microsoft.com/office/officeart/2005/8/layout/hList1"/>
    <dgm:cxn modelId="{9F16769B-9CFC-4241-A8CF-EE8418173F67}" type="presOf" srcId="{51E780B7-90FE-47A2-ABA1-BA8DDEB7FC00}" destId="{EC720CA7-0E1B-428A-9688-F908B7D58872}" srcOrd="0" destOrd="1" presId="urn:microsoft.com/office/officeart/2005/8/layout/hList1"/>
    <dgm:cxn modelId="{BBE7439D-A4D3-427E-B18B-7FD4A8471817}" srcId="{3A9A0DBD-ABEE-4629-A128-15926BD24487}" destId="{E05FFA49-33BC-4149-AE1C-BDCF852235BB}" srcOrd="2" destOrd="0" parTransId="{24FCAC02-BFD2-498A-8D1E-8DBD6BB062CF}" sibTransId="{18FA1273-4ECD-40E9-BE51-65C868B7732C}"/>
    <dgm:cxn modelId="{F6B41DA5-D624-459A-A1BD-68138FEB0554}" type="presOf" srcId="{608FE6E2-40A4-4302-8A10-B3DE40A9228B}" destId="{FE1189BA-E11A-48B9-984F-A6EA6F3B1D91}" srcOrd="0" destOrd="1" presId="urn:microsoft.com/office/officeart/2005/8/layout/hList1"/>
    <dgm:cxn modelId="{491B7CA7-DAF1-4564-BB7B-5FC33E31C885}" type="presOf" srcId="{E05FFA49-33BC-4149-AE1C-BDCF852235BB}" destId="{EC720CA7-0E1B-428A-9688-F908B7D58872}" srcOrd="0" destOrd="2" presId="urn:microsoft.com/office/officeart/2005/8/layout/hList1"/>
    <dgm:cxn modelId="{3C6845A8-9A21-4EB1-970A-88A9C1AEBC8C}" srcId="{6D9E782E-8964-48AD-AF7A-1279DECC4234}" destId="{DD236107-4832-4648-836A-98360F864418}" srcOrd="1" destOrd="0" parTransId="{3039CFD5-8CEF-4917-A490-AFBBF23EED16}" sibTransId="{F100E481-6802-474B-A3CD-DC366175C536}"/>
    <dgm:cxn modelId="{D4C06FAA-3FC8-4D7B-BC3B-098B7C40F889}" type="presOf" srcId="{91EF6C10-1AE3-4C39-BF4E-529FB7A532D8}" destId="{30D54535-DEC0-4CDC-8330-FCA896368113}" srcOrd="0" destOrd="0" presId="urn:microsoft.com/office/officeart/2005/8/layout/hList1"/>
    <dgm:cxn modelId="{E0501AB2-614F-42BE-BE27-CB0614B23E24}" srcId="{7873E2A6-E1DE-4DE2-8E95-958B5139C6B7}" destId="{CAD1CFCD-907B-43F0-840B-D33877C1B958}" srcOrd="2" destOrd="0" parTransId="{B1BCCD63-28CA-4838-9BB6-3DD7E2264F9E}" sibTransId="{1E16E8C8-3C0C-474E-A7A7-642D41767A10}"/>
    <dgm:cxn modelId="{7F3691BB-9192-4D21-8B1E-F8648F9EA52D}" type="presOf" srcId="{3F8CE3CE-47B4-4C1D-ABE2-67FCAA5F3802}" destId="{FE1189BA-E11A-48B9-984F-A6EA6F3B1D91}" srcOrd="0" destOrd="0" presId="urn:microsoft.com/office/officeart/2005/8/layout/hList1"/>
    <dgm:cxn modelId="{287831C7-6BB3-4C9D-83B4-105486979DC5}" type="presOf" srcId="{7873E2A6-E1DE-4DE2-8E95-958B5139C6B7}" destId="{0206EDEB-C06B-4928-BCF6-0CEDEE437B4F}" srcOrd="0" destOrd="0" presId="urn:microsoft.com/office/officeart/2005/8/layout/hList1"/>
    <dgm:cxn modelId="{0036CBD9-0CC4-417F-B0EA-1C5DB1C01581}" srcId="{7873E2A6-E1DE-4DE2-8E95-958B5139C6B7}" destId="{608FE6E2-40A4-4302-8A10-B3DE40A9228B}" srcOrd="1" destOrd="0" parTransId="{9713490E-F0E5-445C-8923-6F8ED2AA284D}" sibTransId="{76ADB4DD-85CB-4DE3-980C-20B61089AB1F}"/>
    <dgm:cxn modelId="{248BF1D9-22FE-4F89-85BA-69D45026F9A7}" type="presOf" srcId="{1E711AFE-0EC6-44BD-8767-2F91000C50B3}" destId="{30D54535-DEC0-4CDC-8330-FCA896368113}" srcOrd="0" destOrd="1" presId="urn:microsoft.com/office/officeart/2005/8/layout/hList1"/>
    <dgm:cxn modelId="{2E7231E8-5F06-4F72-9046-2440711AB5DC}" srcId="{6D9E782E-8964-48AD-AF7A-1279DECC4234}" destId="{2024FDF6-6E6A-4634-A38D-CF3C8BA9E63F}" srcOrd="3" destOrd="0" parTransId="{92322934-FA00-414A-B80E-F6DF171D3765}" sibTransId="{CD0DACA8-D1B3-4474-9945-6EDC743D3B12}"/>
    <dgm:cxn modelId="{0F0EBD58-18FC-42F0-97B1-144DBF73AEB4}" type="presParOf" srcId="{B8C4780B-725F-4801-957B-0F051161B1DE}" destId="{0D2E82C3-9BF5-4107-9464-10EC93F07E9E}" srcOrd="0" destOrd="0" presId="urn:microsoft.com/office/officeart/2005/8/layout/hList1"/>
    <dgm:cxn modelId="{409D9F74-4A32-4E6F-9EEB-D68412B56FF9}" type="presParOf" srcId="{0D2E82C3-9BF5-4107-9464-10EC93F07E9E}" destId="{0206EDEB-C06B-4928-BCF6-0CEDEE437B4F}" srcOrd="0" destOrd="0" presId="urn:microsoft.com/office/officeart/2005/8/layout/hList1"/>
    <dgm:cxn modelId="{CB40D3BD-741E-49D3-BE07-86D3805BD6DE}" type="presParOf" srcId="{0D2E82C3-9BF5-4107-9464-10EC93F07E9E}" destId="{FE1189BA-E11A-48B9-984F-A6EA6F3B1D91}" srcOrd="1" destOrd="0" presId="urn:microsoft.com/office/officeart/2005/8/layout/hList1"/>
    <dgm:cxn modelId="{7FBDB668-B208-4EEA-857A-B519F9CB7749}" type="presParOf" srcId="{B8C4780B-725F-4801-957B-0F051161B1DE}" destId="{0E616534-F66B-4BC8-ACB0-6C57D87F8097}" srcOrd="1" destOrd="0" presId="urn:microsoft.com/office/officeart/2005/8/layout/hList1"/>
    <dgm:cxn modelId="{4A9F3506-F557-4C99-AC67-8E4089059241}" type="presParOf" srcId="{B8C4780B-725F-4801-957B-0F051161B1DE}" destId="{ED4E5BE3-B829-42FC-B5CC-11A5368B1D6A}" srcOrd="2" destOrd="0" presId="urn:microsoft.com/office/officeart/2005/8/layout/hList1"/>
    <dgm:cxn modelId="{3035AAF5-01D9-43F2-B421-251812B5D86D}" type="presParOf" srcId="{ED4E5BE3-B829-42FC-B5CC-11A5368B1D6A}" destId="{C91F95AC-24AF-40FC-B3E2-744016B675E7}" srcOrd="0" destOrd="0" presId="urn:microsoft.com/office/officeart/2005/8/layout/hList1"/>
    <dgm:cxn modelId="{59DB258E-05E2-4FF5-90AF-A5CC7036EC64}" type="presParOf" srcId="{ED4E5BE3-B829-42FC-B5CC-11A5368B1D6A}" destId="{F767789F-B925-4B19-AC35-855EDA81E5ED}" srcOrd="1" destOrd="0" presId="urn:microsoft.com/office/officeart/2005/8/layout/hList1"/>
    <dgm:cxn modelId="{FFB687B2-4B6F-4707-8A65-136F44187EF6}" type="presParOf" srcId="{B8C4780B-725F-4801-957B-0F051161B1DE}" destId="{A3679944-E1F9-40CF-8CA4-F4F6B8EA2FA4}" srcOrd="3" destOrd="0" presId="urn:microsoft.com/office/officeart/2005/8/layout/hList1"/>
    <dgm:cxn modelId="{FE57ED9D-D6D8-416C-AED3-449FF74F8BE6}" type="presParOf" srcId="{B8C4780B-725F-4801-957B-0F051161B1DE}" destId="{DB1CC1D2-75E8-4C50-9DCE-7E4A4EDCBD00}" srcOrd="4" destOrd="0" presId="urn:microsoft.com/office/officeart/2005/8/layout/hList1"/>
    <dgm:cxn modelId="{3CFAECC5-A6CB-4CBE-9D85-716B0CD732FD}" type="presParOf" srcId="{DB1CC1D2-75E8-4C50-9DCE-7E4A4EDCBD00}" destId="{00F31376-DA0C-4E1D-AA91-079204E0A3C9}" srcOrd="0" destOrd="0" presId="urn:microsoft.com/office/officeart/2005/8/layout/hList1"/>
    <dgm:cxn modelId="{D3E38177-CD81-4810-AED9-5646CD89C723}" type="presParOf" srcId="{DB1CC1D2-75E8-4C50-9DCE-7E4A4EDCBD00}" destId="{EC720CA7-0E1B-428A-9688-F908B7D58872}" srcOrd="1" destOrd="0" presId="urn:microsoft.com/office/officeart/2005/8/layout/hList1"/>
    <dgm:cxn modelId="{993FFA8A-0EC9-4F38-9B4A-3CCB9F121A1C}" type="presParOf" srcId="{B8C4780B-725F-4801-957B-0F051161B1DE}" destId="{B3C20EDF-6E33-4C50-8351-0F3D1E3E7F77}" srcOrd="5" destOrd="0" presId="urn:microsoft.com/office/officeart/2005/8/layout/hList1"/>
    <dgm:cxn modelId="{B9501C38-CC8E-4E39-B63F-3782975B4283}" type="presParOf" srcId="{B8C4780B-725F-4801-957B-0F051161B1DE}" destId="{4ECB6259-6C32-4589-82F7-ABF914A0C17E}" srcOrd="6" destOrd="0" presId="urn:microsoft.com/office/officeart/2005/8/layout/hList1"/>
    <dgm:cxn modelId="{4233408A-47A2-4DF4-B43F-112BC2722B16}" type="presParOf" srcId="{4ECB6259-6C32-4589-82F7-ABF914A0C17E}" destId="{AC6B8C91-EE1A-4859-AA6A-4E48453A18A6}" srcOrd="0" destOrd="0" presId="urn:microsoft.com/office/officeart/2005/8/layout/hList1"/>
    <dgm:cxn modelId="{E1D6157B-FFD6-4BB6-A933-064E7C7AE9E3}" type="presParOf" srcId="{4ECB6259-6C32-4589-82F7-ABF914A0C17E}" destId="{30D54535-DEC0-4CDC-8330-FCA89636811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6EDEB-C06B-4928-BCF6-0CEDEE437B4F}">
      <dsp:nvSpPr>
        <dsp:cNvPr id="0" name=""/>
        <dsp:cNvSpPr/>
      </dsp:nvSpPr>
      <dsp:spPr>
        <a:xfrm>
          <a:off x="4227" y="251882"/>
          <a:ext cx="2542108" cy="101684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en-US" sz="2000" b="1" kern="1200" dirty="0"/>
            <a:t>Bulk Transactions</a:t>
          </a:r>
          <a:endParaRPr lang="en-US" sz="2000" b="1" kern="1200" dirty="0"/>
        </a:p>
      </dsp:txBody>
      <dsp:txXfrm>
        <a:off x="4227" y="251882"/>
        <a:ext cx="2542108" cy="1016843"/>
      </dsp:txXfrm>
    </dsp:sp>
    <dsp:sp modelId="{FE1189BA-E11A-48B9-984F-A6EA6F3B1D91}">
      <dsp:nvSpPr>
        <dsp:cNvPr id="0" name=""/>
        <dsp:cNvSpPr/>
      </dsp:nvSpPr>
      <dsp:spPr>
        <a:xfrm>
          <a:off x="4227" y="1268725"/>
          <a:ext cx="2542108" cy="294401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20000"/>
            </a:lnSpc>
            <a:spcBef>
              <a:spcPct val="0"/>
            </a:spcBef>
            <a:spcAft>
              <a:spcPts val="800"/>
            </a:spcAft>
            <a:buChar char="•"/>
          </a:pPr>
          <a:r>
            <a:rPr kumimoji="1" lang="en-US" sz="1600" kern="1200" dirty="0"/>
            <a:t>Data type: typically consists of larger amounts of data (printers or scanners)</a:t>
          </a:r>
          <a:endParaRPr lang="en-US" sz="1600" kern="1200" dirty="0"/>
        </a:p>
        <a:p>
          <a:pPr marL="171450" lvl="1" indent="-171450" algn="l" defTabSz="711200">
            <a:lnSpc>
              <a:spcPct val="120000"/>
            </a:lnSpc>
            <a:spcBef>
              <a:spcPct val="0"/>
            </a:spcBef>
            <a:spcAft>
              <a:spcPts val="800"/>
            </a:spcAft>
            <a:buChar char="•"/>
          </a:pPr>
          <a:r>
            <a:rPr kumimoji="1" lang="en-US" sz="1600" kern="1200" dirty="0"/>
            <a:t>Reliable: guaranteed with error detection &amp; retry mechanism</a:t>
          </a:r>
          <a:endParaRPr lang="en-US" sz="1600" kern="1200" dirty="0"/>
        </a:p>
        <a:p>
          <a:pPr marL="171450" lvl="1" indent="-171450" algn="l" defTabSz="711200">
            <a:lnSpc>
              <a:spcPct val="120000"/>
            </a:lnSpc>
            <a:spcBef>
              <a:spcPct val="0"/>
            </a:spcBef>
            <a:spcAft>
              <a:spcPts val="800"/>
            </a:spcAft>
            <a:buChar char="•"/>
          </a:pPr>
          <a:r>
            <a:rPr kumimoji="1" lang="en-US" sz="1600" kern="1200" dirty="0"/>
            <a:t>Bandwidth requirements: high</a:t>
          </a:r>
          <a:endParaRPr lang="en-US" sz="1600" kern="1200" dirty="0"/>
        </a:p>
      </dsp:txBody>
      <dsp:txXfrm>
        <a:off x="4227" y="1268725"/>
        <a:ext cx="2542108" cy="2944012"/>
      </dsp:txXfrm>
    </dsp:sp>
    <dsp:sp modelId="{C91F95AC-24AF-40FC-B3E2-744016B675E7}">
      <dsp:nvSpPr>
        <dsp:cNvPr id="0" name=""/>
        <dsp:cNvSpPr/>
      </dsp:nvSpPr>
      <dsp:spPr>
        <a:xfrm>
          <a:off x="2902231" y="251882"/>
          <a:ext cx="2542108" cy="101684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en-US" sz="2000" b="1" kern="1200" dirty="0"/>
            <a:t>Isochronous Transactions</a:t>
          </a:r>
          <a:endParaRPr lang="en-US" sz="2000" b="1" kern="1200" dirty="0"/>
        </a:p>
      </dsp:txBody>
      <dsp:txXfrm>
        <a:off x="2902231" y="251882"/>
        <a:ext cx="2542108" cy="1016843"/>
      </dsp:txXfrm>
    </dsp:sp>
    <dsp:sp modelId="{F767789F-B925-4B19-AC35-855EDA81E5ED}">
      <dsp:nvSpPr>
        <dsp:cNvPr id="0" name=""/>
        <dsp:cNvSpPr/>
      </dsp:nvSpPr>
      <dsp:spPr>
        <a:xfrm>
          <a:off x="2902231" y="1268725"/>
          <a:ext cx="2542108" cy="294401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20000"/>
            </a:lnSpc>
            <a:spcBef>
              <a:spcPct val="0"/>
            </a:spcBef>
            <a:spcAft>
              <a:spcPts val="800"/>
            </a:spcAft>
            <a:buChar char="•"/>
          </a:pPr>
          <a:r>
            <a:rPr kumimoji="1" lang="en-US" sz="1600" kern="1200" dirty="0"/>
            <a:t>Data type: continuous and real-time data (audio or video)</a:t>
          </a:r>
          <a:endParaRPr lang="en-US" sz="1600" kern="1200" dirty="0"/>
        </a:p>
        <a:p>
          <a:pPr marL="171450" lvl="1" indent="-171450" algn="l" defTabSz="711200">
            <a:lnSpc>
              <a:spcPct val="120000"/>
            </a:lnSpc>
            <a:spcBef>
              <a:spcPct val="0"/>
            </a:spcBef>
            <a:spcAft>
              <a:spcPts val="800"/>
            </a:spcAft>
            <a:buChar char="•"/>
          </a:pPr>
          <a:r>
            <a:rPr kumimoji="1" lang="en-US" sz="1600" kern="1200" dirty="0"/>
            <a:t>Reliable: not guaranteed</a:t>
          </a:r>
          <a:endParaRPr lang="en-US" sz="1600" kern="1200" dirty="0"/>
        </a:p>
        <a:p>
          <a:pPr marL="171450" lvl="1" indent="-171450" algn="l" defTabSz="711200">
            <a:lnSpc>
              <a:spcPct val="120000"/>
            </a:lnSpc>
            <a:spcBef>
              <a:spcPct val="0"/>
            </a:spcBef>
            <a:spcAft>
              <a:spcPts val="800"/>
            </a:spcAft>
            <a:buChar char="•"/>
          </a:pPr>
          <a:r>
            <a:rPr kumimoji="1" lang="en-US" sz="1600" kern="1200" dirty="0"/>
            <a:t>Bandwidth requirements: low</a:t>
          </a:r>
          <a:endParaRPr lang="en-US" sz="1600" kern="1200" dirty="0"/>
        </a:p>
      </dsp:txBody>
      <dsp:txXfrm>
        <a:off x="2902231" y="1268725"/>
        <a:ext cx="2542108" cy="2944012"/>
      </dsp:txXfrm>
    </dsp:sp>
    <dsp:sp modelId="{00F31376-DA0C-4E1D-AA91-079204E0A3C9}">
      <dsp:nvSpPr>
        <dsp:cNvPr id="0" name=""/>
        <dsp:cNvSpPr/>
      </dsp:nvSpPr>
      <dsp:spPr>
        <a:xfrm>
          <a:off x="5800234" y="251882"/>
          <a:ext cx="2542108" cy="101684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en-US" sz="2000" b="1" kern="1200" dirty="0"/>
            <a:t>Interrupt Transactions</a:t>
          </a:r>
          <a:endParaRPr lang="en-US" sz="2000" b="1" kern="1200" dirty="0"/>
        </a:p>
      </dsp:txBody>
      <dsp:txXfrm>
        <a:off x="5800234" y="251882"/>
        <a:ext cx="2542108" cy="1016843"/>
      </dsp:txXfrm>
    </dsp:sp>
    <dsp:sp modelId="{EC720CA7-0E1B-428A-9688-F908B7D58872}">
      <dsp:nvSpPr>
        <dsp:cNvPr id="0" name=""/>
        <dsp:cNvSpPr/>
      </dsp:nvSpPr>
      <dsp:spPr>
        <a:xfrm>
          <a:off x="5800234" y="1268725"/>
          <a:ext cx="2542108" cy="294401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20000"/>
            </a:lnSpc>
            <a:spcBef>
              <a:spcPct val="0"/>
            </a:spcBef>
            <a:spcAft>
              <a:spcPts val="800"/>
            </a:spcAft>
            <a:buChar char="•"/>
          </a:pPr>
          <a:r>
            <a:rPr kumimoji="1" lang="en-US" sz="1600" kern="1200" dirty="0"/>
            <a:t>Data type: limited-latency transfer to or from a device</a:t>
          </a:r>
          <a:endParaRPr lang="en-US" sz="1600" kern="1200" dirty="0"/>
        </a:p>
        <a:p>
          <a:pPr marL="171450" lvl="1" indent="-171450" algn="l" defTabSz="711200">
            <a:lnSpc>
              <a:spcPct val="120000"/>
            </a:lnSpc>
            <a:spcBef>
              <a:spcPct val="0"/>
            </a:spcBef>
            <a:spcAft>
              <a:spcPts val="800"/>
            </a:spcAft>
            <a:buChar char="•"/>
          </a:pPr>
          <a:r>
            <a:rPr kumimoji="1" lang="en-US" sz="1600" kern="1200" dirty="0"/>
            <a:t>Reliable: guaranteed with error detection</a:t>
          </a:r>
          <a:endParaRPr lang="en-US" sz="1600" kern="1200" dirty="0"/>
        </a:p>
        <a:p>
          <a:pPr marL="171450" lvl="1" indent="-171450" algn="l" defTabSz="711200">
            <a:lnSpc>
              <a:spcPct val="120000"/>
            </a:lnSpc>
            <a:spcBef>
              <a:spcPct val="0"/>
            </a:spcBef>
            <a:spcAft>
              <a:spcPts val="800"/>
            </a:spcAft>
            <a:buChar char="•"/>
          </a:pPr>
          <a:r>
            <a:rPr kumimoji="1" lang="en-US" sz="1600" kern="1200" dirty="0"/>
            <a:t>Requirement: limited-latency</a:t>
          </a:r>
          <a:endParaRPr lang="en-US" sz="1600" kern="1200" dirty="0"/>
        </a:p>
      </dsp:txBody>
      <dsp:txXfrm>
        <a:off x="5800234" y="1268725"/>
        <a:ext cx="2542108" cy="2944012"/>
      </dsp:txXfrm>
    </dsp:sp>
    <dsp:sp modelId="{AC6B8C91-EE1A-4859-AA6A-4E48453A18A6}">
      <dsp:nvSpPr>
        <dsp:cNvPr id="0" name=""/>
        <dsp:cNvSpPr/>
      </dsp:nvSpPr>
      <dsp:spPr>
        <a:xfrm>
          <a:off x="8698238" y="251882"/>
          <a:ext cx="2542108" cy="101684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en-US" sz="2000" b="1" kern="1200" dirty="0"/>
            <a:t>Control Transactions</a:t>
          </a:r>
          <a:endParaRPr lang="en-US" sz="2000" b="1" kern="1200" dirty="0"/>
        </a:p>
      </dsp:txBody>
      <dsp:txXfrm>
        <a:off x="8698238" y="251882"/>
        <a:ext cx="2542108" cy="1016843"/>
      </dsp:txXfrm>
    </dsp:sp>
    <dsp:sp modelId="{30D54535-DEC0-4CDC-8330-FCA896368113}">
      <dsp:nvSpPr>
        <dsp:cNvPr id="0" name=""/>
        <dsp:cNvSpPr/>
      </dsp:nvSpPr>
      <dsp:spPr>
        <a:xfrm>
          <a:off x="8698238" y="1268725"/>
          <a:ext cx="2542108" cy="294401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20000"/>
            </a:lnSpc>
            <a:spcBef>
              <a:spcPct val="0"/>
            </a:spcBef>
            <a:spcAft>
              <a:spcPts val="800"/>
            </a:spcAft>
            <a:buChar char="•"/>
          </a:pPr>
          <a:r>
            <a:rPr kumimoji="1" lang="en-US" sz="1600" kern="1200" dirty="0"/>
            <a:t>Data type</a:t>
          </a:r>
          <a:r>
            <a:rPr kumimoji="1" lang="en-US" sz="1600" b="1" kern="1200" dirty="0"/>
            <a:t>: </a:t>
          </a:r>
          <a:r>
            <a:rPr kumimoji="1" lang="en-US" sz="1600" kern="1200" dirty="0"/>
            <a:t>configuration data for device when they are first attached</a:t>
          </a:r>
          <a:endParaRPr lang="en-US" sz="1600" kern="1200" dirty="0"/>
        </a:p>
        <a:p>
          <a:pPr marL="171450" lvl="1" indent="-171450" algn="l" defTabSz="711200">
            <a:lnSpc>
              <a:spcPct val="120000"/>
            </a:lnSpc>
            <a:spcBef>
              <a:spcPct val="0"/>
            </a:spcBef>
            <a:spcAft>
              <a:spcPts val="800"/>
            </a:spcAft>
            <a:buChar char="•"/>
          </a:pPr>
          <a:r>
            <a:rPr kumimoji="1" lang="en-US" sz="1600" kern="1200" dirty="0"/>
            <a:t>Reliable: guaranteed with data delivery is lossless</a:t>
          </a:r>
          <a:endParaRPr lang="en-US" sz="1600" kern="1200" dirty="0"/>
        </a:p>
      </dsp:txBody>
      <dsp:txXfrm>
        <a:off x="8698238" y="1268725"/>
        <a:ext cx="2542108" cy="294401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17C3E4-834A-4FDE-8876-3ED4986C368E}" type="datetimeFigureOut">
              <a:rPr lang="en-US" smtClean="0"/>
              <a:t>10/19/2023</a:t>
            </a:fld>
            <a:endParaRPr lang="en-US"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25D16B-934A-4DDA-AA9D-F9317AC24A5D}" type="slidenum">
              <a:rPr lang="en-US" smtClean="0"/>
              <a:t>‹#›</a:t>
            </a:fld>
            <a:endParaRPr lang="en-US" dirty="0"/>
          </a:p>
        </p:txBody>
      </p:sp>
    </p:spTree>
    <p:extLst>
      <p:ext uri="{BB962C8B-B14F-4D97-AF65-F5344CB8AC3E}">
        <p14:creationId xmlns:p14="http://schemas.microsoft.com/office/powerpoint/2010/main" val="242292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10" name="Bildplatzhalter 2"/>
          <p:cNvSpPr>
            <a:spLocks noGrp="1"/>
          </p:cNvSpPr>
          <p:nvPr>
            <p:ph type="pic" sz="quarter" idx="14"/>
          </p:nvPr>
        </p:nvSpPr>
        <p:spPr>
          <a:xfrm>
            <a:off x="468000" y="0"/>
            <a:ext cx="11253600" cy="6156000"/>
          </a:xfrm>
        </p:spPr>
        <p:txBody>
          <a:bodyPr lIns="144000" tIns="144000">
            <a:normAutofit/>
          </a:bodyPr>
          <a:lstStyle>
            <a:lvl1pPr>
              <a:defRPr sz="1000"/>
            </a:lvl1pPr>
          </a:lstStyle>
          <a:p>
            <a:r>
              <a:rPr lang="en-US" altLang="ja-JP"/>
              <a:t>Click icon to add picture</a:t>
            </a:r>
            <a:endParaRPr lang="en-US"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252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dirty="0" err="1"/>
              <a:t>Textmasterformat</a:t>
            </a:r>
            <a:br>
              <a:rPr lang="en-US" noProof="0" dirty="0"/>
            </a:b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p:txBody>
      </p:sp>
      <p:sp>
        <p:nvSpPr>
          <p:cNvPr id="9" name="Textplatzhalter 11"/>
          <p:cNvSpPr>
            <a:spLocks noGrp="1"/>
          </p:cNvSpPr>
          <p:nvPr>
            <p:ph type="body" sz="quarter" idx="13"/>
          </p:nvPr>
        </p:nvSpPr>
        <p:spPr>
          <a:xfrm>
            <a:off x="1080000" y="2700000"/>
            <a:ext cx="5040000" cy="609737"/>
          </a:xfrm>
          <a:solidFill>
            <a:srgbClr val="9D9D9D"/>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bg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p:txBody>
      </p:sp>
      <p:pic>
        <p:nvPicPr>
          <p:cNvPr id="5" name="Bild 4" descr="Badge_grey.png"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4432" y="0"/>
            <a:ext cx="1419800" cy="1275442"/>
          </a:xfrm>
          <a:prstGeom prst="rect">
            <a:avLst/>
          </a:prstGeom>
        </p:spPr>
      </p:pic>
    </p:spTree>
    <p:extLst>
      <p:ext uri="{BB962C8B-B14F-4D97-AF65-F5344CB8AC3E}">
        <p14:creationId xmlns:p14="http://schemas.microsoft.com/office/powerpoint/2010/main" val="378177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2 Chart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23" name="Diagrammplatzhalter 8"/>
          <p:cNvSpPr>
            <a:spLocks noGrp="1"/>
          </p:cNvSpPr>
          <p:nvPr>
            <p:ph type="chart" sz="quarter" idx="16"/>
          </p:nvPr>
        </p:nvSpPr>
        <p:spPr>
          <a:xfrm>
            <a:off x="467999" y="1316991"/>
            <a:ext cx="5460584" cy="4248000"/>
          </a:xfrm>
          <a:noFill/>
        </p:spPr>
        <p:txBody>
          <a:bodyPr lIns="144000" tIns="144000" rIns="144000" bIns="144000">
            <a:noAutofit/>
          </a:bodyPr>
          <a:lstStyle/>
          <a:p>
            <a:r>
              <a:rPr lang="en-US" altLang="ja-JP"/>
              <a:t>Click icon to add chart</a:t>
            </a:r>
            <a:endParaRPr lang="en-US" dirty="0"/>
          </a:p>
        </p:txBody>
      </p:sp>
      <p:sp>
        <p:nvSpPr>
          <p:cNvPr id="24" name="Diagrammplatzhalter 8"/>
          <p:cNvSpPr>
            <a:spLocks noGrp="1"/>
          </p:cNvSpPr>
          <p:nvPr>
            <p:ph type="chart" sz="quarter" idx="17"/>
          </p:nvPr>
        </p:nvSpPr>
        <p:spPr>
          <a:xfrm>
            <a:off x="6239416" y="1316991"/>
            <a:ext cx="5460584" cy="4248000"/>
          </a:xfrm>
          <a:noFill/>
        </p:spPr>
        <p:txBody>
          <a:bodyPr lIns="144000" tIns="144000" rIns="144000" bIns="144000">
            <a:noAutofit/>
          </a:bodyPr>
          <a:lstStyle/>
          <a:p>
            <a:r>
              <a:rPr lang="en-US" altLang="ja-JP"/>
              <a:t>Click icon to add chart</a:t>
            </a:r>
            <a:endParaRPr lang="en-US" dirty="0"/>
          </a:p>
        </p:txBody>
      </p:sp>
      <p:cxnSp>
        <p:nvCxnSpPr>
          <p:cNvPr id="7" name="Gerade Verbindung 4">
            <a:extLst>
              <a:ext uri="{FF2B5EF4-FFF2-40B4-BE49-F238E27FC236}">
                <a16:creationId xmlns:a16="http://schemas.microsoft.com/office/drawing/2014/main" id="{2BAE940A-B6B2-4062-A10D-8E38DBE86AC8}"/>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AE69775-672D-4AA3-8EDA-94057BEF41E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173291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hart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19" name="Diagrammplatzhalter 8"/>
          <p:cNvSpPr>
            <a:spLocks noGrp="1"/>
          </p:cNvSpPr>
          <p:nvPr>
            <p:ph type="chart" sz="quarter" idx="16"/>
          </p:nvPr>
        </p:nvSpPr>
        <p:spPr>
          <a:xfrm>
            <a:off x="468000" y="1316991"/>
            <a:ext cx="8712000" cy="4068000"/>
          </a:xfrm>
          <a:noFill/>
        </p:spPr>
        <p:txBody>
          <a:bodyPr lIns="144000" tIns="144000" rIns="144000" bIns="144000">
            <a:noAutofit/>
          </a:bodyPr>
          <a:lstStyle/>
          <a:p>
            <a:r>
              <a:rPr lang="en-US" altLang="ja-JP"/>
              <a:t>Click icon to add chart</a:t>
            </a:r>
            <a:endParaRPr lang="en-US" dirty="0"/>
          </a:p>
        </p:txBody>
      </p:sp>
      <p:sp>
        <p:nvSpPr>
          <p:cNvPr id="20"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cxnSp>
        <p:nvCxnSpPr>
          <p:cNvPr id="7" name="Gerade Verbindung 4">
            <a:extLst>
              <a:ext uri="{FF2B5EF4-FFF2-40B4-BE49-F238E27FC236}">
                <a16:creationId xmlns:a16="http://schemas.microsoft.com/office/drawing/2014/main" id="{D3A74278-5E33-47CA-ADB1-29C6159D03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4728CF0-38B4-4893-A4B1-B1730B2CF53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240299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large + caption ">
    <p:spTree>
      <p:nvGrpSpPr>
        <p:cNvPr id="1" name=""/>
        <p:cNvGrpSpPr/>
        <p:nvPr/>
      </p:nvGrpSpPr>
      <p:grpSpPr>
        <a:xfrm>
          <a:off x="0" y="0"/>
          <a:ext cx="0" cy="0"/>
          <a:chOff x="0" y="0"/>
          <a:chExt cx="0" cy="0"/>
        </a:xfrm>
      </p:grpSpPr>
      <p:sp>
        <p:nvSpPr>
          <p:cNvPr id="20" name="Textplatzhalter 6"/>
          <p:cNvSpPr>
            <a:spLocks noGrp="1"/>
          </p:cNvSpPr>
          <p:nvPr>
            <p:ph type="body" sz="quarter" idx="17"/>
          </p:nvPr>
        </p:nvSpPr>
        <p:spPr>
          <a:xfrm>
            <a:off x="468000" y="5940000"/>
            <a:ext cx="11244575" cy="234744"/>
          </a:xfrm>
        </p:spPr>
        <p:txBody>
          <a:bodyPr>
            <a:noAutofit/>
          </a:bodyPr>
          <a:lstStyle>
            <a:lvl1pPr>
              <a:defRPr sz="1400"/>
            </a:lvl1pPr>
            <a:lvl2pPr marL="0" indent="0">
              <a:buNone/>
              <a:defRPr sz="1400"/>
            </a:lvl2pPr>
            <a:lvl3pPr>
              <a:defRPr sz="1400"/>
            </a:lvl3pPr>
            <a:lvl4pPr>
              <a:defRPr sz="1400"/>
            </a:lvl4pPr>
            <a:lvl5pPr>
              <a:defRPr sz="1400"/>
            </a:lvl5pPr>
          </a:lstStyle>
          <a:p>
            <a:pPr lvl="0"/>
            <a:r>
              <a:rPr lang="en-US" altLang="ja-JP" noProof="0"/>
              <a:t>Click to edit Master text styles</a:t>
            </a:r>
          </a:p>
        </p:txBody>
      </p:sp>
      <p:sp>
        <p:nvSpPr>
          <p:cNvPr id="4" name="コンテンツ プレースホルダー 3"/>
          <p:cNvSpPr>
            <a:spLocks noGrp="1"/>
          </p:cNvSpPr>
          <p:nvPr>
            <p:ph sz="quarter" idx="18"/>
          </p:nvPr>
        </p:nvSpPr>
        <p:spPr>
          <a:xfrm>
            <a:off x="460375" y="540000"/>
            <a:ext cx="11261725" cy="1875385"/>
          </a:xfrm>
        </p:spPr>
        <p:txBody>
          <a:bodyPr/>
          <a:lstStyle/>
          <a:p>
            <a:pPr lvl="0"/>
            <a:r>
              <a:rPr kumimoji="1" lang="en-US" altLang="ja-JP" noProof="0"/>
              <a:t>Click to edit Master text styles</a:t>
            </a:r>
          </a:p>
          <a:p>
            <a:pPr lvl="1"/>
            <a:r>
              <a:rPr kumimoji="1" lang="en-US" altLang="ja-JP" noProof="0"/>
              <a:t>Second level</a:t>
            </a:r>
          </a:p>
          <a:p>
            <a:pPr lvl="2"/>
            <a:r>
              <a:rPr kumimoji="1" lang="en-US" altLang="ja-JP" noProof="0"/>
              <a:t>Third level</a:t>
            </a:r>
          </a:p>
          <a:p>
            <a:pPr lvl="3"/>
            <a:r>
              <a:rPr kumimoji="1" lang="en-US" altLang="ja-JP" noProof="0"/>
              <a:t>Fourth level</a:t>
            </a:r>
          </a:p>
          <a:p>
            <a:pPr lvl="4"/>
            <a:r>
              <a:rPr kumimoji="1" lang="en-US" altLang="ja-JP" noProof="0"/>
              <a:t>Fifth level</a:t>
            </a:r>
            <a:endParaRPr kumimoji="1" lang="en-US" noProof="0" dirty="0"/>
          </a:p>
        </p:txBody>
      </p:sp>
      <p:sp>
        <p:nvSpPr>
          <p:cNvPr id="7" name="テキスト ボックス 6">
            <a:extLst>
              <a:ext uri="{FF2B5EF4-FFF2-40B4-BE49-F238E27FC236}">
                <a16:creationId xmlns:a16="http://schemas.microsoft.com/office/drawing/2014/main" id="{E44D5E23-B915-4847-AEAE-600DBB5D7A81}"/>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546860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4 Charts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23" name="Diagrammplatzhalter 8"/>
          <p:cNvSpPr>
            <a:spLocks noGrp="1"/>
          </p:cNvSpPr>
          <p:nvPr>
            <p:ph type="chart" sz="quarter" idx="16"/>
          </p:nvPr>
        </p:nvSpPr>
        <p:spPr>
          <a:xfrm>
            <a:off x="468000" y="1316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sp>
        <p:nvSpPr>
          <p:cNvPr id="24"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sp>
        <p:nvSpPr>
          <p:cNvPr id="25" name="Diagrammplatzhalter 8"/>
          <p:cNvSpPr>
            <a:spLocks noGrp="1"/>
          </p:cNvSpPr>
          <p:nvPr>
            <p:ph type="chart" sz="quarter" idx="18"/>
          </p:nvPr>
        </p:nvSpPr>
        <p:spPr>
          <a:xfrm>
            <a:off x="4907408" y="1316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sp>
        <p:nvSpPr>
          <p:cNvPr id="26" name="Diagrammplatzhalter 8"/>
          <p:cNvSpPr>
            <a:spLocks noGrp="1"/>
          </p:cNvSpPr>
          <p:nvPr>
            <p:ph type="chart" sz="quarter" idx="19"/>
          </p:nvPr>
        </p:nvSpPr>
        <p:spPr>
          <a:xfrm>
            <a:off x="468000" y="3620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sp>
        <p:nvSpPr>
          <p:cNvPr id="27" name="Diagrammplatzhalter 8"/>
          <p:cNvSpPr>
            <a:spLocks noGrp="1"/>
          </p:cNvSpPr>
          <p:nvPr>
            <p:ph type="chart" sz="quarter" idx="20"/>
          </p:nvPr>
        </p:nvSpPr>
        <p:spPr>
          <a:xfrm>
            <a:off x="4907408" y="3620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cxnSp>
        <p:nvCxnSpPr>
          <p:cNvPr id="10" name="Gerade Verbindung 4">
            <a:extLst>
              <a:ext uri="{FF2B5EF4-FFF2-40B4-BE49-F238E27FC236}">
                <a16:creationId xmlns:a16="http://schemas.microsoft.com/office/drawing/2014/main" id="{52C5DDBA-90B9-4961-A14B-98B9546E714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1F78BC6-0B72-4CC4-A317-57441D7DC260}"/>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1061197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abl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sp>
        <p:nvSpPr>
          <p:cNvPr id="20" name="Tabellenplatzhalter 8"/>
          <p:cNvSpPr>
            <a:spLocks noGrp="1"/>
          </p:cNvSpPr>
          <p:nvPr>
            <p:ph type="tbl" sz="quarter" idx="18"/>
          </p:nvPr>
        </p:nvSpPr>
        <p:spPr>
          <a:xfrm>
            <a:off x="468000" y="1424991"/>
            <a:ext cx="8711997" cy="4248000"/>
          </a:xfrm>
        </p:spPr>
        <p:txBody>
          <a:bodyPr/>
          <a:lstStyle/>
          <a:p>
            <a:r>
              <a:rPr lang="en-US" altLang="ja-JP"/>
              <a:t>Click icon to add table</a:t>
            </a:r>
            <a:endParaRPr lang="en-US" dirty="0"/>
          </a:p>
        </p:txBody>
      </p:sp>
      <p:cxnSp>
        <p:nvCxnSpPr>
          <p:cNvPr id="7" name="Gerade Verbindung 4">
            <a:extLst>
              <a:ext uri="{FF2B5EF4-FFF2-40B4-BE49-F238E27FC236}">
                <a16:creationId xmlns:a16="http://schemas.microsoft.com/office/drawing/2014/main" id="{E5422D39-5700-42E9-887F-A2244623264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FF0E8D3-434B-43F4-ACAB-F8D5845A79B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640067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_picture ">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a:xfrm>
            <a:off x="468000" y="540000"/>
            <a:ext cx="11253600" cy="5616000"/>
          </a:xfrm>
          <a:noFill/>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5" name="Textplatzhalter 11"/>
          <p:cNvSpPr>
            <a:spLocks noGrp="1"/>
          </p:cNvSpPr>
          <p:nvPr>
            <p:ph type="body" sz="quarter" idx="11"/>
          </p:nvPr>
        </p:nvSpPr>
        <p:spPr>
          <a:xfrm>
            <a:off x="468000" y="1080000"/>
            <a:ext cx="7920000" cy="1500237"/>
          </a:xfrm>
          <a:solidFill>
            <a:schemeClr val="tx2"/>
          </a:solidFill>
        </p:spPr>
        <p:txBody>
          <a:bodyPr wrap="square"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a:p>
            <a:pPr lvl="1"/>
            <a:r>
              <a:rPr lang="en-US" altLang="ja-JP" noProof="0"/>
              <a:t>Second level</a:t>
            </a:r>
          </a:p>
        </p:txBody>
      </p:sp>
      <p:sp>
        <p:nvSpPr>
          <p:cNvPr id="8" name="テキスト ボックス 7">
            <a:extLst>
              <a:ext uri="{FF2B5EF4-FFF2-40B4-BE49-F238E27FC236}">
                <a16:creationId xmlns:a16="http://schemas.microsoft.com/office/drawing/2014/main" id="{0C07C9A7-2C7A-479E-8A14-E5E5068DFD5E}"/>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39245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79376"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a:p>
            <a:pPr lvl="1"/>
            <a:r>
              <a:rPr lang="en-US" altLang="ja-JP" noProof="0"/>
              <a:t>Second level</a:t>
            </a:r>
          </a:p>
        </p:txBody>
      </p:sp>
      <p:sp>
        <p:nvSpPr>
          <p:cNvPr id="4" name="テキスト ボックス 3">
            <a:extLst>
              <a:ext uri="{FF2B5EF4-FFF2-40B4-BE49-F238E27FC236}">
                <a16:creationId xmlns:a16="http://schemas.microsoft.com/office/drawing/2014/main" id="{9215D4EC-C520-47A7-A87B-61E2B6F34AB7}"/>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1120298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platzhalter 13"/>
          <p:cNvSpPr>
            <a:spLocks noGrp="1"/>
          </p:cNvSpPr>
          <p:nvPr>
            <p:ph type="body" sz="quarter" idx="13"/>
          </p:nvPr>
        </p:nvSpPr>
        <p:spPr>
          <a:xfrm>
            <a:off x="1080000" y="1387018"/>
            <a:ext cx="5280000" cy="300339"/>
          </a:xfrm>
        </p:spPr>
        <p:txBody>
          <a:bodyPr wrap="square">
            <a:spAutoFit/>
          </a:bodyPr>
          <a:lstStyle>
            <a:lvl1pPr>
              <a:spcAft>
                <a:spcPts val="0"/>
              </a:spcAft>
              <a:defRPr sz="1800" b="1" cap="none" baseline="0">
                <a:solidFill>
                  <a:schemeClr val="bg1"/>
                </a:solidFill>
                <a:latin typeface="+mj-lt"/>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en-US" altLang="ja-JP" noProof="0"/>
              <a:t>Click to edit Master text styles</a:t>
            </a:r>
          </a:p>
        </p:txBody>
      </p:sp>
      <p:cxnSp>
        <p:nvCxnSpPr>
          <p:cNvPr id="8" name="Gerade Verbindung 7"/>
          <p:cNvCxnSpPr/>
          <p:nvPr userDrawn="1"/>
        </p:nvCxnSpPr>
        <p:spPr>
          <a:xfrm>
            <a:off x="1080000" y="1124744"/>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94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y">
    <p:spTree>
      <p:nvGrpSpPr>
        <p:cNvPr id="1" name=""/>
        <p:cNvGrpSpPr/>
        <p:nvPr/>
      </p:nvGrpSpPr>
      <p:grpSpPr>
        <a:xfrm>
          <a:off x="0" y="0"/>
          <a:ext cx="0" cy="0"/>
          <a:chOff x="0" y="0"/>
          <a:chExt cx="0" cy="0"/>
        </a:xfrm>
      </p:grpSpPr>
      <p:sp>
        <p:nvSpPr>
          <p:cNvPr id="10" name="Rechteck 9"/>
          <p:cNvSpPr/>
          <p:nvPr userDrawn="1"/>
        </p:nvSpPr>
        <p:spPr>
          <a:xfrm>
            <a:off x="468000" y="0"/>
            <a:ext cx="11253600" cy="61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dirty="0" err="1"/>
              <a:t>Textmasterformat</a:t>
            </a:r>
            <a:br>
              <a:rPr lang="en-US" noProof="0" dirty="0"/>
            </a:b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p:txBody>
      </p:sp>
    </p:spTree>
    <p:extLst>
      <p:ext uri="{BB962C8B-B14F-4D97-AF65-F5344CB8AC3E}">
        <p14:creationId xmlns:p14="http://schemas.microsoft.com/office/powerpoint/2010/main" val="136587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4" name="Inhaltsplatzhalter 2"/>
          <p:cNvSpPr>
            <a:spLocks noGrp="1"/>
          </p:cNvSpPr>
          <p:nvPr>
            <p:ph idx="1"/>
          </p:nvPr>
        </p:nvSpPr>
        <p:spPr>
          <a:xfrm>
            <a:off x="468000" y="1424991"/>
            <a:ext cx="11244574" cy="283153"/>
          </a:xfrm>
          <a:ln>
            <a:noFill/>
          </a:ln>
        </p:spPr>
        <p:txBody>
          <a:bodyPr wrap="square">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en-US" altLang="ja-JP" noProof="0"/>
              <a:t>Click to edit Master text styles</a:t>
            </a:r>
          </a:p>
        </p:txBody>
      </p:sp>
      <p:cxnSp>
        <p:nvCxnSpPr>
          <p:cNvPr id="6" name="Gerade Verbindung 4">
            <a:extLst>
              <a:ext uri="{FF2B5EF4-FFF2-40B4-BE49-F238E27FC236}">
                <a16:creationId xmlns:a16="http://schemas.microsoft.com/office/drawing/2014/main" id="{57979797-8531-40C9-AA25-B52E6916CE0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CCA12777-30D4-4D1C-8DE6-98573AE3C7E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77400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4" name="Inhaltsplatzhalter 2"/>
          <p:cNvSpPr>
            <a:spLocks noGrp="1"/>
          </p:cNvSpPr>
          <p:nvPr>
            <p:ph idx="1"/>
          </p:nvPr>
        </p:nvSpPr>
        <p:spPr>
          <a:xfrm>
            <a:off x="468000" y="1424991"/>
            <a:ext cx="11244574"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cxnSp>
        <p:nvCxnSpPr>
          <p:cNvPr id="6" name="Gerade Verbindung 4">
            <a:extLst>
              <a:ext uri="{FF2B5EF4-FFF2-40B4-BE49-F238E27FC236}">
                <a16:creationId xmlns:a16="http://schemas.microsoft.com/office/drawing/2014/main" id="{A15355D3-CEB8-489E-88A7-11B56E8745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28D4BE4-8D41-47B8-82B8-4716B88FC76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580911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2col">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13" name="Textplatzhalter 4"/>
          <p:cNvSpPr>
            <a:spLocks noGrp="1"/>
          </p:cNvSpPr>
          <p:nvPr>
            <p:ph type="body" sz="quarter" idx="14"/>
          </p:nvPr>
        </p:nvSpPr>
        <p:spPr>
          <a:xfrm>
            <a:off x="467999" y="1424991"/>
            <a:ext cx="5436506"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sp>
        <p:nvSpPr>
          <p:cNvPr id="14" name="Textplatzhalter 4"/>
          <p:cNvSpPr>
            <a:spLocks noGrp="1"/>
          </p:cNvSpPr>
          <p:nvPr>
            <p:ph type="body" sz="quarter" idx="15"/>
          </p:nvPr>
        </p:nvSpPr>
        <p:spPr>
          <a:xfrm>
            <a:off x="6276068" y="1424991"/>
            <a:ext cx="5436506"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cxnSp>
        <p:nvCxnSpPr>
          <p:cNvPr id="7" name="Gerade Verbindung 4">
            <a:extLst>
              <a:ext uri="{FF2B5EF4-FFF2-40B4-BE49-F238E27FC236}">
                <a16:creationId xmlns:a16="http://schemas.microsoft.com/office/drawing/2014/main" id="{BE3FFBE7-B0B8-40F2-A1F7-6933ED5360BE}"/>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AF2150-6F57-40CA-BDAB-D10D46B6BCF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49039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1 Picture">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sp>
        <p:nvSpPr>
          <p:cNvPr id="15" name="Bildplatzhalter 3"/>
          <p:cNvSpPr>
            <a:spLocks noGrp="1"/>
          </p:cNvSpPr>
          <p:nvPr>
            <p:ph type="pic" sz="quarter" idx="15"/>
          </p:nvPr>
        </p:nvSpPr>
        <p:spPr>
          <a:xfrm>
            <a:off x="6300000" y="1424991"/>
            <a:ext cx="5400000" cy="4248000"/>
          </a:xfrm>
          <a:ln w="6350">
            <a:noFill/>
          </a:ln>
        </p:spPr>
        <p:txBody>
          <a:bodyPr lIns="144000" tIns="144000">
            <a:normAutofit/>
          </a:bodyPr>
          <a:lstStyle>
            <a:lvl1pPr>
              <a:defRPr sz="1000"/>
            </a:lvl1pPr>
          </a:lstStyle>
          <a:p>
            <a:r>
              <a:rPr lang="en-US" altLang="ja-JP"/>
              <a:t>Click icon to add picture</a:t>
            </a:r>
            <a:endParaRPr lang="en-US" dirty="0"/>
          </a:p>
        </p:txBody>
      </p:sp>
      <p:cxnSp>
        <p:nvCxnSpPr>
          <p:cNvPr id="7" name="Gerade Verbindung 4">
            <a:extLst>
              <a:ext uri="{FF2B5EF4-FFF2-40B4-BE49-F238E27FC236}">
                <a16:creationId xmlns:a16="http://schemas.microsoft.com/office/drawing/2014/main" id="{A82DFE47-0884-463E-8FD8-434DEC37F45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C55447A-6505-45C3-AE39-4AE7D090C02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2362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 4 picture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sp>
        <p:nvSpPr>
          <p:cNvPr id="14" name="Bildplatzhalter 3"/>
          <p:cNvSpPr>
            <a:spLocks noGrp="1"/>
          </p:cNvSpPr>
          <p:nvPr>
            <p:ph type="pic" sz="quarter" idx="15"/>
          </p:nvPr>
        </p:nvSpPr>
        <p:spPr>
          <a:xfrm>
            <a:off x="6300000" y="1424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16" name="Bildplatzhalter 3"/>
          <p:cNvSpPr>
            <a:spLocks noGrp="1"/>
          </p:cNvSpPr>
          <p:nvPr>
            <p:ph type="pic" sz="quarter" idx="16"/>
          </p:nvPr>
        </p:nvSpPr>
        <p:spPr>
          <a:xfrm>
            <a:off x="9072352" y="1424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17" name="Bildplatzhalter 3"/>
          <p:cNvSpPr>
            <a:spLocks noGrp="1"/>
          </p:cNvSpPr>
          <p:nvPr>
            <p:ph type="pic" sz="quarter" idx="17"/>
          </p:nvPr>
        </p:nvSpPr>
        <p:spPr>
          <a:xfrm>
            <a:off x="6300000" y="3548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18" name="Bildplatzhalter 3"/>
          <p:cNvSpPr>
            <a:spLocks noGrp="1"/>
          </p:cNvSpPr>
          <p:nvPr>
            <p:ph type="pic" sz="quarter" idx="18"/>
          </p:nvPr>
        </p:nvSpPr>
        <p:spPr>
          <a:xfrm>
            <a:off x="9072352" y="3548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cxnSp>
        <p:nvCxnSpPr>
          <p:cNvPr id="10" name="Gerade Verbindung 4">
            <a:extLst>
              <a:ext uri="{FF2B5EF4-FFF2-40B4-BE49-F238E27FC236}">
                <a16:creationId xmlns:a16="http://schemas.microsoft.com/office/drawing/2014/main" id="{B76D4DD0-4EDD-4DFD-9117-94AB0DE11A6B}"/>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C2371FC-0F29-480A-B969-A89E454B9A4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40330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Picture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sp>
        <p:nvSpPr>
          <p:cNvPr id="20" name="Bildplatzhalter 8"/>
          <p:cNvSpPr>
            <a:spLocks noGrp="1"/>
          </p:cNvSpPr>
          <p:nvPr>
            <p:ph type="pic" sz="quarter" idx="18"/>
          </p:nvPr>
        </p:nvSpPr>
        <p:spPr>
          <a:xfrm>
            <a:off x="468000" y="1424991"/>
            <a:ext cx="8712000" cy="4248000"/>
          </a:xfrm>
        </p:spPr>
        <p:txBody>
          <a:bodyPr lIns="144000" tIns="144000">
            <a:noAutofit/>
          </a:bodyPr>
          <a:lstStyle>
            <a:lvl1pPr>
              <a:defRPr sz="1000"/>
            </a:lvl1pPr>
          </a:lstStyle>
          <a:p>
            <a:r>
              <a:rPr lang="en-US" altLang="ja-JP"/>
              <a:t>Click icon to add picture</a:t>
            </a:r>
            <a:endParaRPr lang="en-US" dirty="0"/>
          </a:p>
        </p:txBody>
      </p:sp>
      <p:cxnSp>
        <p:nvCxnSpPr>
          <p:cNvPr id="7" name="Gerade Verbindung 4">
            <a:extLst>
              <a:ext uri="{FF2B5EF4-FFF2-40B4-BE49-F238E27FC236}">
                <a16:creationId xmlns:a16="http://schemas.microsoft.com/office/drawing/2014/main" id="{CE41CD3C-03A4-4769-A3DC-5D30FCB02D61}"/>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491FE76-0178-4C83-9226-A156A31B325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4206880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 Char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24" name="Diagrammplatzhalter 8"/>
          <p:cNvSpPr>
            <a:spLocks noGrp="1"/>
          </p:cNvSpPr>
          <p:nvPr>
            <p:ph type="chart" sz="quarter" idx="17"/>
          </p:nvPr>
        </p:nvSpPr>
        <p:spPr>
          <a:xfrm>
            <a:off x="6480000" y="1316991"/>
            <a:ext cx="5220000" cy="4248000"/>
          </a:xfrm>
          <a:noFill/>
        </p:spPr>
        <p:txBody>
          <a:bodyPr lIns="144000" tIns="144000" rIns="144000" bIns="144000">
            <a:noAutofit/>
          </a:bodyPr>
          <a:lstStyle/>
          <a:p>
            <a:r>
              <a:rPr lang="en-US" altLang="ja-JP"/>
              <a:t>Click icon to add chart</a:t>
            </a:r>
            <a:endParaRPr lang="en-US" dirty="0"/>
          </a:p>
        </p:txBody>
      </p:sp>
      <p:sp>
        <p:nvSpPr>
          <p:cNvPr id="7" name="Textplatzhalter 4"/>
          <p:cNvSpPr>
            <a:spLocks noGrp="1"/>
          </p:cNvSpPr>
          <p:nvPr>
            <p:ph type="body" sz="quarter" idx="14"/>
          </p:nvPr>
        </p:nvSpPr>
        <p:spPr>
          <a:xfrm>
            <a:off x="467998" y="1424991"/>
            <a:ext cx="5417647"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cxnSp>
        <p:nvCxnSpPr>
          <p:cNvPr id="8" name="Gerade Verbindung 4">
            <a:extLst>
              <a:ext uri="{FF2B5EF4-FFF2-40B4-BE49-F238E27FC236}">
                <a16:creationId xmlns:a16="http://schemas.microsoft.com/office/drawing/2014/main" id="{48124AEF-254D-4661-97A8-FC2C4E7C939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3DBF616-3B50-4D44-BED7-0BF75E4E5F14}"/>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344953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68000" y="116632"/>
            <a:ext cx="8520000" cy="886397"/>
          </a:xfrm>
          <a:prstGeom prst="rect">
            <a:avLst/>
          </a:prstGeom>
        </p:spPr>
        <p:txBody>
          <a:bodyPr vert="horz" wrap="square" lIns="0" tIns="0" rIns="0" bIns="0" rtlCol="0" anchor="b" anchorCtr="0">
            <a:sp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468000" y="1423831"/>
            <a:ext cx="9120000" cy="1887696"/>
          </a:xfrm>
          <a:prstGeom prst="rect">
            <a:avLst/>
          </a:prstGeom>
        </p:spPr>
        <p:txBody>
          <a:bodyPr vert="horz" lIns="0" tIns="0" rIns="0" bIns="0" rtlCol="0">
            <a:sp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6" name="Foliennummernplatzhalter 5"/>
          <p:cNvSpPr>
            <a:spLocks noGrp="1"/>
          </p:cNvSpPr>
          <p:nvPr>
            <p:ph type="sldNum" sz="quarter" idx="4"/>
          </p:nvPr>
        </p:nvSpPr>
        <p:spPr>
          <a:xfrm>
            <a:off x="5760000" y="6509924"/>
            <a:ext cx="672075" cy="161583"/>
          </a:xfrm>
          <a:prstGeom prst="rect">
            <a:avLst/>
          </a:prstGeom>
        </p:spPr>
        <p:txBody>
          <a:bodyPr vert="horz" wrap="square" lIns="0" tIns="0" rIns="0" bIns="0" rtlCol="0" anchor="ctr">
            <a:spAutoFit/>
          </a:bodyPr>
          <a:lstStyle>
            <a:lvl1pPr algn="r">
              <a:defRPr lang="en-US" sz="1050" b="1" i="0" u="none" strike="noStrike" kern="1200" baseline="0" smtClean="0">
                <a:solidFill>
                  <a:schemeClr val="tx2"/>
                </a:solidFill>
                <a:latin typeface="+mj-lt"/>
                <a:ea typeface="+mn-ea"/>
                <a:cs typeface="+mn-cs"/>
              </a:defRPr>
            </a:lvl1pPr>
          </a:lstStyle>
          <a:p>
            <a:pPr algn="l"/>
            <a:r>
              <a:rPr lang="de-DE" dirty="0"/>
              <a:t>Page </a:t>
            </a:r>
            <a:fld id="{3FD030EF-7044-4946-962A-5D7D09BD1B34}" type="slidenum">
              <a:rPr lang="de-DE" smtClean="0"/>
              <a:pPr algn="l"/>
              <a:t>‹#›</a:t>
            </a:fld>
            <a:endParaRPr lang="de-DE" dirty="0"/>
          </a:p>
        </p:txBody>
      </p:sp>
      <p:sp>
        <p:nvSpPr>
          <p:cNvPr id="13" name="Textfeld 7"/>
          <p:cNvSpPr txBox="1"/>
          <p:nvPr/>
        </p:nvSpPr>
        <p:spPr>
          <a:xfrm>
            <a:off x="468000" y="6544800"/>
            <a:ext cx="2454198"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mj-lt"/>
                <a:ea typeface="+mn-ea"/>
                <a:cs typeface="+mn-cs"/>
              </a:rPr>
              <a:t>© 2023 Renesas Electronics Corporation. All rights reserved. </a:t>
            </a:r>
            <a:endParaRPr lang="en-US" sz="800" dirty="0">
              <a:solidFill>
                <a:schemeClr val="tx2"/>
              </a:solidFill>
              <a:latin typeface="+mj-lt"/>
            </a:endParaRPr>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図 8" descr="RENESAS+Tagline.png"/>
          <p:cNvPicPr>
            <a:picLocks noChangeAspect="1"/>
          </p:cNvPicPr>
          <p:nvPr userDrawn="1"/>
        </p:nvPicPr>
        <p:blipFill rotWithShape="1">
          <a:blip r:embed="rId19" cstate="print">
            <a:extLst>
              <a:ext uri="{28A0092B-C50C-407E-A947-70E740481C1C}">
                <a14:useLocalDpi xmlns:a14="http://schemas.microsoft.com/office/drawing/2010/main" val="0"/>
              </a:ext>
            </a:extLst>
          </a:blip>
          <a:srcRect l="41912" t="-18830"/>
          <a:stretch/>
        </p:blipFill>
        <p:spPr>
          <a:xfrm>
            <a:off x="9984432" y="6336001"/>
            <a:ext cx="1796415" cy="405368"/>
          </a:xfrm>
          <a:prstGeom prst="rect">
            <a:avLst/>
          </a:prstGeom>
        </p:spPr>
      </p:pic>
      <p:sp>
        <p:nvSpPr>
          <p:cNvPr id="8" name="Rechteck 9">
            <a:extLst>
              <a:ext uri="{FF2B5EF4-FFF2-40B4-BE49-F238E27FC236}">
                <a16:creationId xmlns:a16="http://schemas.microsoft.com/office/drawing/2014/main" id="{29F131B3-70D8-4212-9318-49432C1DE818}"/>
              </a:ext>
            </a:extLst>
          </p:cNvPr>
          <p:cNvSpPr/>
          <p:nvPr userDrawn="1"/>
        </p:nvSpPr>
        <p:spPr>
          <a:xfrm>
            <a:off x="2999656" y="6489860"/>
            <a:ext cx="1531100" cy="2017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50" b="1" i="0" u="none" strike="noStrike" kern="1200" baseline="0" dirty="0">
                <a:solidFill>
                  <a:schemeClr val="bg1"/>
                </a:solidFill>
                <a:latin typeface="+mj-lt"/>
                <a:ea typeface="+mn-ea"/>
                <a:cs typeface="+mn-cs"/>
              </a:rPr>
              <a:t>RENESAS CONFIDENTIAL</a:t>
            </a:r>
            <a:endParaRPr lang="en-US" sz="1050" b="1" dirty="0">
              <a:latin typeface="+mj-lt"/>
            </a:endParaRPr>
          </a:p>
        </p:txBody>
      </p:sp>
    </p:spTree>
    <p:extLst>
      <p:ext uri="{BB962C8B-B14F-4D97-AF65-F5344CB8AC3E}">
        <p14:creationId xmlns:p14="http://schemas.microsoft.com/office/powerpoint/2010/main" val="118765573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68" r:id="rId9"/>
    <p:sldLayoutId id="2147483745" r:id="rId10"/>
    <p:sldLayoutId id="2147483746" r:id="rId11"/>
    <p:sldLayoutId id="2147483769" r:id="rId12"/>
    <p:sldLayoutId id="2147483747" r:id="rId13"/>
    <p:sldLayoutId id="2147483748" r:id="rId14"/>
    <p:sldLayoutId id="2147483771" r:id="rId15"/>
    <p:sldLayoutId id="2147483750" r:id="rId16"/>
    <p:sldLayoutId id="2147483751" r:id="rId17"/>
  </p:sldLayoutIdLst>
  <p:hf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guide id="6" orient="horz" pos="3884" userDrawn="1">
          <p15:clr>
            <a:srgbClr val="F26B43"/>
          </p15:clr>
        </p15:guide>
        <p15:guide id="7" orient="horz" pos="890" userDrawn="1">
          <p15:clr>
            <a:srgbClr val="F26B43"/>
          </p15:clr>
        </p15:guide>
        <p15:guide id="8" orient="horz" pos="618" userDrawn="1">
          <p15:clr>
            <a:srgbClr val="F26B43"/>
          </p15:clr>
        </p15:guide>
        <p15:guide id="9" orient="horz" pos="346" userDrawn="1">
          <p15:clr>
            <a:srgbClr val="F26B43"/>
          </p15:clr>
        </p15:guide>
        <p15:guide id="10" orient="horz" pos="4201" userDrawn="1">
          <p15:clr>
            <a:srgbClr val="F26B43"/>
          </p15:clr>
        </p15:guide>
        <p15:guide id="11" orient="horz" pos="709" userDrawn="1">
          <p15:clr>
            <a:srgbClr val="F26B43"/>
          </p15:clr>
        </p15:guide>
        <p15:guide id="12" orient="horz" pos="3984" userDrawn="1">
          <p15:clr>
            <a:srgbClr val="F26B43"/>
          </p15:clr>
        </p15:guide>
        <p15:guide id="13" pos="52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www.usbmadesimple.co.uk/index.html" TargetMode="External"/><Relationship Id="rId2" Type="http://schemas.openxmlformats.org/officeDocument/2006/relationships/hyperlink" Target="https://www.usb.org/document-library/usb-20-specification"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kumimoji="1" lang="en-US" altLang="ja-JP" cap="all" dirty="0" err="1"/>
              <a:t>Usb</a:t>
            </a:r>
            <a:r>
              <a:rPr kumimoji="1" lang="en-US" altLang="ja-JP" cap="all" dirty="0"/>
              <a:t> 2.0 specs</a:t>
            </a:r>
          </a:p>
          <a:p>
            <a:pPr lvl="1"/>
            <a:r>
              <a:rPr kumimoji="1" lang="en-US" altLang="ja-JP" cap="all" dirty="0"/>
              <a:t>Investigation report</a:t>
            </a:r>
            <a:endParaRPr kumimoji="1" lang="en-US" altLang="ja-JP" sz="2000" cap="all" dirty="0"/>
          </a:p>
        </p:txBody>
      </p:sp>
      <p:sp>
        <p:nvSpPr>
          <p:cNvPr id="3" name="Textplatzhalter 2"/>
          <p:cNvSpPr>
            <a:spLocks noGrp="1"/>
          </p:cNvSpPr>
          <p:nvPr>
            <p:ph type="body" sz="quarter" idx="13"/>
          </p:nvPr>
        </p:nvSpPr>
        <p:spPr>
          <a:xfrm>
            <a:off x="1080000" y="2700000"/>
            <a:ext cx="5040000" cy="1348401"/>
          </a:xfrm>
        </p:spPr>
        <p:txBody>
          <a:bodyPr>
            <a:spAutoFit/>
          </a:bodyPr>
          <a:lstStyle/>
          <a:p>
            <a:r>
              <a:rPr lang="en-US" dirty="0"/>
              <a:t>September 5,</a:t>
            </a:r>
          </a:p>
          <a:p>
            <a:r>
              <a:rPr lang="en-US"/>
              <a:t>The Nguyen, bao nguyen</a:t>
            </a:r>
            <a:endParaRPr lang="en-US" dirty="0"/>
          </a:p>
          <a:p>
            <a:r>
              <a:rPr lang="en-US" dirty="0"/>
              <a:t>Ra </a:t>
            </a:r>
            <a:r>
              <a:rPr lang="en-US" dirty="0" err="1"/>
              <a:t>fsp</a:t>
            </a:r>
            <a:r>
              <a:rPr lang="en-US" dirty="0"/>
              <a:t> group, </a:t>
            </a:r>
          </a:p>
          <a:p>
            <a:r>
              <a:rPr lang="en-US" dirty="0"/>
              <a:t>Renesas Electronics Corporation</a:t>
            </a:r>
          </a:p>
        </p:txBody>
      </p:sp>
    </p:spTree>
    <p:extLst>
      <p:ext uri="{BB962C8B-B14F-4D97-AF65-F5344CB8AC3E}">
        <p14:creationId xmlns:p14="http://schemas.microsoft.com/office/powerpoint/2010/main" val="2108828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USB Data Flow Model</a:t>
            </a:r>
            <a:br>
              <a:rPr lang="en-US" cap="all" dirty="0"/>
            </a:br>
            <a:r>
              <a:rPr lang="en-US" sz="2000" cap="all" dirty="0"/>
              <a:t>Physical Bus Topology</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5878068" cy="4031360"/>
          </a:xfrm>
        </p:spPr>
        <p:txBody>
          <a:bodyPr/>
          <a:lstStyle/>
          <a:p>
            <a:pPr algn="just"/>
            <a:r>
              <a:rPr kumimoji="1" lang="en-US" altLang="ja-JP" dirty="0"/>
              <a:t>The USB connects USB devices with the USB host with physical interconnect is a tiered star topology.</a:t>
            </a:r>
          </a:p>
          <a:p>
            <a:pPr marL="285750" indent="-285750" algn="just">
              <a:buFont typeface="Arial" panose="020B0604020202020204" pitchFamily="34" charset="0"/>
              <a:buChar char="•"/>
            </a:pPr>
            <a:r>
              <a:rPr kumimoji="1" lang="en-US" altLang="ja-JP" dirty="0"/>
              <a:t>A hub is at the center of each star</a:t>
            </a:r>
          </a:p>
          <a:p>
            <a:pPr marL="285750" indent="-285750" algn="just">
              <a:buFont typeface="Arial" panose="020B0604020202020204" pitchFamily="34" charset="0"/>
              <a:buChar char="•"/>
            </a:pPr>
            <a:r>
              <a:rPr kumimoji="1" lang="en-US" altLang="ja-JP" dirty="0"/>
              <a:t>Each wire segment is a point-to-point connection between the host and a hub or function, or a hub connected to another hub or function</a:t>
            </a:r>
          </a:p>
          <a:p>
            <a:pPr marL="285750" indent="-285750" algn="just">
              <a:buFont typeface="Arial" panose="020B0604020202020204" pitchFamily="34" charset="0"/>
              <a:buChar char="•"/>
            </a:pPr>
            <a:r>
              <a:rPr kumimoji="1" lang="en-US" altLang="ja-JP" dirty="0"/>
              <a:t>The maximum number of tiers allowed is seven (including the root tier).</a:t>
            </a:r>
          </a:p>
          <a:p>
            <a:pPr marL="285750" indent="-285750" algn="just">
              <a:buFont typeface="Arial" panose="020B0604020202020204" pitchFamily="34" charset="0"/>
              <a:buChar char="•"/>
            </a:pPr>
            <a:r>
              <a:rPr kumimoji="1" lang="en-US" altLang="ja-JP" dirty="0"/>
              <a:t>In seven tiers, five non-root hubs maximum can be supported in a communication path between the host and any device</a:t>
            </a:r>
          </a:p>
          <a:p>
            <a:pPr marL="285750" indent="-285750" algn="just">
              <a:buFont typeface="Arial" panose="020B0604020202020204" pitchFamily="34" charset="0"/>
              <a:buChar char="•"/>
            </a:pPr>
            <a:r>
              <a:rPr kumimoji="1" lang="en-US" altLang="ja-JP" dirty="0"/>
              <a:t>A compound device occupies two tiers; therefore, it cannot be enabled if attached at tier level seven.</a:t>
            </a:r>
          </a:p>
        </p:txBody>
      </p:sp>
      <p:pic>
        <p:nvPicPr>
          <p:cNvPr id="4" name="Picture 3">
            <a:extLst>
              <a:ext uri="{FF2B5EF4-FFF2-40B4-BE49-F238E27FC236}">
                <a16:creationId xmlns:a16="http://schemas.microsoft.com/office/drawing/2014/main" id="{CFF32C26-4F78-42CD-A6AC-BEB5C9598B79}"/>
              </a:ext>
            </a:extLst>
          </p:cNvPr>
          <p:cNvPicPr>
            <a:picLocks noChangeAspect="1"/>
          </p:cNvPicPr>
          <p:nvPr/>
        </p:nvPicPr>
        <p:blipFill>
          <a:blip r:embed="rId2"/>
          <a:stretch>
            <a:fillRect/>
          </a:stretch>
        </p:blipFill>
        <p:spPr>
          <a:xfrm>
            <a:off x="6346068" y="1450887"/>
            <a:ext cx="5366506" cy="4393958"/>
          </a:xfrm>
          <a:prstGeom prst="rect">
            <a:avLst/>
          </a:prstGeom>
        </p:spPr>
      </p:pic>
    </p:spTree>
    <p:extLst>
      <p:ext uri="{BB962C8B-B14F-4D97-AF65-F5344CB8AC3E}">
        <p14:creationId xmlns:p14="http://schemas.microsoft.com/office/powerpoint/2010/main" val="598950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USB Data Flow Model</a:t>
            </a:r>
            <a:br>
              <a:rPr lang="en-US" cap="all" dirty="0"/>
            </a:br>
            <a:r>
              <a:rPr lang="en-US" sz="2000" cap="all" dirty="0"/>
              <a:t>Logical Bus Topology</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0"/>
            <a:ext cx="6348080" cy="2076017"/>
          </a:xfrm>
        </p:spPr>
        <p:txBody>
          <a:bodyPr/>
          <a:lstStyle/>
          <a:p>
            <a:pPr marL="285750" indent="-285750" algn="just">
              <a:buFont typeface="Arial" panose="020B0604020202020204" pitchFamily="34" charset="0"/>
              <a:buChar char="•"/>
            </a:pPr>
            <a:r>
              <a:rPr kumimoji="1" lang="en-US" altLang="ja-JP" dirty="0"/>
              <a:t>While devices physically attach to the USB in a tiered, star topology, the host communicates with each logical device as if it were directly connected to the root port.</a:t>
            </a:r>
          </a:p>
          <a:p>
            <a:pPr marL="285750" indent="-285750" algn="just">
              <a:buFont typeface="Arial" panose="020B0604020202020204" pitchFamily="34" charset="0"/>
              <a:buChar char="•"/>
            </a:pPr>
            <a:r>
              <a:rPr kumimoji="1" lang="en-US" altLang="ja-JP" dirty="0"/>
              <a:t>Even though most host/logical device activities use this logical perspective, the host maintains an awareness of the physical topology to support processing the removal of hubs.</a:t>
            </a:r>
          </a:p>
        </p:txBody>
      </p:sp>
      <p:pic>
        <p:nvPicPr>
          <p:cNvPr id="6" name="Picture 5">
            <a:extLst>
              <a:ext uri="{FF2B5EF4-FFF2-40B4-BE49-F238E27FC236}">
                <a16:creationId xmlns:a16="http://schemas.microsoft.com/office/drawing/2014/main" id="{0F653C56-2D14-4EB8-BA0F-12C66DC38FC1}"/>
              </a:ext>
            </a:extLst>
          </p:cNvPr>
          <p:cNvPicPr>
            <a:picLocks noChangeAspect="1"/>
          </p:cNvPicPr>
          <p:nvPr/>
        </p:nvPicPr>
        <p:blipFill>
          <a:blip r:embed="rId2"/>
          <a:stretch>
            <a:fillRect/>
          </a:stretch>
        </p:blipFill>
        <p:spPr>
          <a:xfrm>
            <a:off x="7552931" y="1892866"/>
            <a:ext cx="4159643" cy="3072267"/>
          </a:xfrm>
          <a:prstGeom prst="rect">
            <a:avLst/>
          </a:prstGeom>
        </p:spPr>
      </p:pic>
    </p:spTree>
    <p:extLst>
      <p:ext uri="{BB962C8B-B14F-4D97-AF65-F5344CB8AC3E}">
        <p14:creationId xmlns:p14="http://schemas.microsoft.com/office/powerpoint/2010/main" val="355522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AAA7-C8D9-4F6A-B390-6F2E6A7AEA39}"/>
              </a:ext>
            </a:extLst>
          </p:cNvPr>
          <p:cNvSpPr>
            <a:spLocks noGrp="1"/>
          </p:cNvSpPr>
          <p:nvPr>
            <p:ph type="title"/>
          </p:nvPr>
        </p:nvSpPr>
        <p:spPr>
          <a:xfrm>
            <a:off x="467999" y="332539"/>
            <a:ext cx="11244575" cy="720197"/>
          </a:xfrm>
        </p:spPr>
        <p:txBody>
          <a:bodyPr/>
          <a:lstStyle/>
          <a:p>
            <a:r>
              <a:rPr lang="en-US" cap="all" dirty="0"/>
              <a:t>USB Data Flow Model</a:t>
            </a:r>
            <a:br>
              <a:rPr lang="en-US" dirty="0"/>
            </a:br>
            <a:r>
              <a:rPr lang="en-US" sz="2000" dirty="0"/>
              <a:t>USB Communication Flow</a:t>
            </a:r>
          </a:p>
        </p:txBody>
      </p:sp>
      <p:sp>
        <p:nvSpPr>
          <p:cNvPr id="3" name="Content Placeholder 2">
            <a:extLst>
              <a:ext uri="{FF2B5EF4-FFF2-40B4-BE49-F238E27FC236}">
                <a16:creationId xmlns:a16="http://schemas.microsoft.com/office/drawing/2014/main" id="{69BF8953-1F55-449C-AB20-435412BDA273}"/>
              </a:ext>
            </a:extLst>
          </p:cNvPr>
          <p:cNvSpPr>
            <a:spLocks noGrp="1"/>
          </p:cNvSpPr>
          <p:nvPr>
            <p:ph idx="1"/>
          </p:nvPr>
        </p:nvSpPr>
        <p:spPr>
          <a:xfrm>
            <a:off x="468000" y="1424990"/>
            <a:ext cx="5916032" cy="4622291"/>
          </a:xfrm>
        </p:spPr>
        <p:txBody>
          <a:bodyPr/>
          <a:lstStyle/>
          <a:p>
            <a:pPr marL="285750" indent="-285750">
              <a:buFont typeface="Arial" panose="020B0604020202020204" pitchFamily="34" charset="0"/>
              <a:buChar char="•"/>
            </a:pPr>
            <a:r>
              <a:rPr lang="en-US" dirty="0"/>
              <a:t>A USB logical device appears to the USB system as a collection of endpoints grouped into endpoint sets that implement an interface.</a:t>
            </a:r>
          </a:p>
          <a:p>
            <a:pPr marL="285750" indent="-285750">
              <a:buFont typeface="Arial" panose="020B0604020202020204" pitchFamily="34" charset="0"/>
              <a:buChar char="•"/>
            </a:pPr>
            <a:r>
              <a:rPr lang="en-US" dirty="0"/>
              <a:t>The USB System Software manages the device using the Default Control Pipe.</a:t>
            </a:r>
          </a:p>
          <a:p>
            <a:pPr marL="285750" indent="-285750">
              <a:buFont typeface="Arial" panose="020B0604020202020204" pitchFamily="34" charset="0"/>
              <a:buChar char="•"/>
            </a:pPr>
            <a:r>
              <a:rPr lang="en-US" dirty="0"/>
              <a:t>Client software manages an interface using pipe bundles (associated with an endpoint set).</a:t>
            </a:r>
          </a:p>
          <a:p>
            <a:pPr marL="285750" indent="-285750">
              <a:buFont typeface="Arial" panose="020B0604020202020204" pitchFamily="34" charset="0"/>
              <a:buChar char="•"/>
            </a:pPr>
            <a:r>
              <a:rPr lang="en-US" dirty="0"/>
              <a:t>Client software requests that data be moved across the USB between a buffer on the host and an endpoint on the USB device.</a:t>
            </a:r>
          </a:p>
          <a:p>
            <a:pPr marL="285750" indent="-285750">
              <a:buFont typeface="Arial" panose="020B0604020202020204" pitchFamily="34" charset="0"/>
              <a:buChar char="•"/>
            </a:pPr>
            <a:r>
              <a:rPr lang="en-US" dirty="0"/>
              <a:t>The Host Controller (or USB device, depending on transfer direction) packetizes the data to move it over the USB.</a:t>
            </a:r>
          </a:p>
          <a:p>
            <a:pPr marL="285750" indent="-285750">
              <a:buFont typeface="Arial" panose="020B0604020202020204" pitchFamily="34" charset="0"/>
              <a:buChar char="•"/>
            </a:pPr>
            <a:r>
              <a:rPr lang="en-US" dirty="0"/>
              <a:t>Software on the host communicates with a logical device via a set of communication flows.</a:t>
            </a:r>
          </a:p>
        </p:txBody>
      </p:sp>
      <p:pic>
        <p:nvPicPr>
          <p:cNvPr id="5" name="Picture 4">
            <a:extLst>
              <a:ext uri="{FF2B5EF4-FFF2-40B4-BE49-F238E27FC236}">
                <a16:creationId xmlns:a16="http://schemas.microsoft.com/office/drawing/2014/main" id="{BF436BA4-875E-4D1D-9554-8AFFC1D90A8F}"/>
              </a:ext>
            </a:extLst>
          </p:cNvPr>
          <p:cNvPicPr>
            <a:picLocks noChangeAspect="1"/>
          </p:cNvPicPr>
          <p:nvPr/>
        </p:nvPicPr>
        <p:blipFill>
          <a:blip r:embed="rId2"/>
          <a:stretch>
            <a:fillRect/>
          </a:stretch>
        </p:blipFill>
        <p:spPr>
          <a:xfrm>
            <a:off x="6384032" y="1795234"/>
            <a:ext cx="5515745" cy="3267531"/>
          </a:xfrm>
          <a:prstGeom prst="rect">
            <a:avLst/>
          </a:prstGeom>
        </p:spPr>
      </p:pic>
    </p:spTree>
    <p:extLst>
      <p:ext uri="{BB962C8B-B14F-4D97-AF65-F5344CB8AC3E}">
        <p14:creationId xmlns:p14="http://schemas.microsoft.com/office/powerpoint/2010/main" val="354606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AAA7-C8D9-4F6A-B390-6F2E6A7AEA39}"/>
              </a:ext>
            </a:extLst>
          </p:cNvPr>
          <p:cNvSpPr>
            <a:spLocks noGrp="1"/>
          </p:cNvSpPr>
          <p:nvPr>
            <p:ph type="title"/>
          </p:nvPr>
        </p:nvSpPr>
        <p:spPr>
          <a:xfrm>
            <a:off x="467999" y="332539"/>
            <a:ext cx="11244575" cy="720197"/>
          </a:xfrm>
        </p:spPr>
        <p:txBody>
          <a:bodyPr/>
          <a:lstStyle/>
          <a:p>
            <a:r>
              <a:rPr lang="en-US" cap="all" dirty="0"/>
              <a:t>USB Data Flow Model</a:t>
            </a:r>
            <a:br>
              <a:rPr lang="en-US" dirty="0"/>
            </a:br>
            <a:r>
              <a:rPr lang="en-US" sz="2000" dirty="0"/>
              <a:t>Device Endpoints</a:t>
            </a:r>
          </a:p>
        </p:txBody>
      </p:sp>
      <p:sp>
        <p:nvSpPr>
          <p:cNvPr id="3" name="Content Placeholder 2">
            <a:extLst>
              <a:ext uri="{FF2B5EF4-FFF2-40B4-BE49-F238E27FC236}">
                <a16:creationId xmlns:a16="http://schemas.microsoft.com/office/drawing/2014/main" id="{69BF8953-1F55-449C-AB20-435412BDA273}"/>
              </a:ext>
            </a:extLst>
          </p:cNvPr>
          <p:cNvSpPr>
            <a:spLocks noGrp="1"/>
          </p:cNvSpPr>
          <p:nvPr>
            <p:ph idx="1"/>
          </p:nvPr>
        </p:nvSpPr>
        <p:spPr>
          <a:xfrm>
            <a:off x="468000" y="1424990"/>
            <a:ext cx="10740568" cy="3350148"/>
          </a:xfrm>
        </p:spPr>
        <p:txBody>
          <a:bodyPr/>
          <a:lstStyle/>
          <a:p>
            <a:r>
              <a:rPr lang="en-US" dirty="0"/>
              <a:t>Each USB device has a number of endpoints. Each endpoint is a source or sink of data:</a:t>
            </a:r>
          </a:p>
          <a:p>
            <a:pPr marL="285750" indent="-285750">
              <a:buFont typeface="Arial" panose="020B0604020202020204" pitchFamily="34" charset="0"/>
              <a:buChar char="•"/>
            </a:pPr>
            <a:r>
              <a:rPr lang="en-US" dirty="0"/>
              <a:t>Each endpoint on a device is given at design time a unique device-determined identifier called the endpoint number.</a:t>
            </a:r>
          </a:p>
          <a:p>
            <a:pPr marL="285750" indent="-285750">
              <a:buFont typeface="Arial" panose="020B0604020202020204" pitchFamily="34" charset="0"/>
              <a:buChar char="•"/>
            </a:pPr>
            <a:r>
              <a:rPr lang="en-US" dirty="0"/>
              <a:t>Endpoint Zero:</a:t>
            </a:r>
          </a:p>
          <a:p>
            <a:pPr marL="641350" lvl="2" indent="-285750"/>
            <a:r>
              <a:rPr lang="en-US" dirty="0"/>
              <a:t>Used to initialize and generically manipulate the logical device</a:t>
            </a:r>
          </a:p>
          <a:p>
            <a:pPr marL="641350" lvl="2" indent="-285750"/>
            <a:r>
              <a:rPr lang="en-US" dirty="0"/>
              <a:t>The endpoints with endpoint number zero are always accessible once a device is attached, powered, and has received a bus reset.</a:t>
            </a:r>
          </a:p>
          <a:p>
            <a:pPr marL="285750" indent="-285750">
              <a:buFont typeface="Arial" panose="020B0604020202020204" pitchFamily="34" charset="0"/>
              <a:buChar char="•"/>
            </a:pPr>
            <a:r>
              <a:rPr lang="en-US" dirty="0"/>
              <a:t>Non-endpoint Zero:</a:t>
            </a:r>
          </a:p>
          <a:p>
            <a:pPr marL="641350" lvl="2" indent="-285750"/>
            <a:r>
              <a:rPr lang="en-US" dirty="0"/>
              <a:t>Additional endpoints required for function’s implementation.</a:t>
            </a:r>
          </a:p>
          <a:p>
            <a:pPr marL="641350" lvl="2" indent="-285750"/>
            <a:r>
              <a:rPr lang="en-US" dirty="0"/>
              <a:t>Cannot be used until the device is configured.</a:t>
            </a:r>
          </a:p>
        </p:txBody>
      </p:sp>
    </p:spTree>
    <p:extLst>
      <p:ext uri="{BB962C8B-B14F-4D97-AF65-F5344CB8AC3E}">
        <p14:creationId xmlns:p14="http://schemas.microsoft.com/office/powerpoint/2010/main" val="684121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AAA7-C8D9-4F6A-B390-6F2E6A7AEA39}"/>
              </a:ext>
            </a:extLst>
          </p:cNvPr>
          <p:cNvSpPr>
            <a:spLocks noGrp="1"/>
          </p:cNvSpPr>
          <p:nvPr>
            <p:ph type="title"/>
          </p:nvPr>
        </p:nvSpPr>
        <p:spPr>
          <a:xfrm>
            <a:off x="467999" y="332539"/>
            <a:ext cx="11244575" cy="720197"/>
          </a:xfrm>
        </p:spPr>
        <p:txBody>
          <a:bodyPr/>
          <a:lstStyle/>
          <a:p>
            <a:r>
              <a:rPr lang="en-US" cap="all" dirty="0"/>
              <a:t>USB Data Flow Model</a:t>
            </a:r>
            <a:br>
              <a:rPr lang="en-US" dirty="0"/>
            </a:br>
            <a:r>
              <a:rPr lang="en-US" sz="2000" dirty="0"/>
              <a:t>Pipes</a:t>
            </a:r>
          </a:p>
        </p:txBody>
      </p:sp>
      <p:sp>
        <p:nvSpPr>
          <p:cNvPr id="3" name="Content Placeholder 2">
            <a:extLst>
              <a:ext uri="{FF2B5EF4-FFF2-40B4-BE49-F238E27FC236}">
                <a16:creationId xmlns:a16="http://schemas.microsoft.com/office/drawing/2014/main" id="{69BF8953-1F55-449C-AB20-435412BDA273}"/>
              </a:ext>
            </a:extLst>
          </p:cNvPr>
          <p:cNvSpPr>
            <a:spLocks noGrp="1"/>
          </p:cNvSpPr>
          <p:nvPr>
            <p:ph idx="1"/>
          </p:nvPr>
        </p:nvSpPr>
        <p:spPr>
          <a:xfrm>
            <a:off x="468000" y="1424990"/>
            <a:ext cx="10740568" cy="1757917"/>
          </a:xfrm>
        </p:spPr>
        <p:txBody>
          <a:bodyPr/>
          <a:lstStyle/>
          <a:p>
            <a:r>
              <a:rPr lang="en-US" dirty="0"/>
              <a:t>A USB pipe is an association between an endpoint on a device and software on the host, represent the ability to move data between software on the host via a memory buffer and an endpoint on a device:</a:t>
            </a:r>
          </a:p>
          <a:p>
            <a:pPr marL="285750" indent="-285750">
              <a:buFont typeface="Arial" panose="020B0604020202020204" pitchFamily="34" charset="0"/>
              <a:buChar char="•"/>
            </a:pPr>
            <a:r>
              <a:rPr lang="en-US" dirty="0"/>
              <a:t>Stream Pipe: Data moving through a pipe has no USB-defined structure</a:t>
            </a:r>
          </a:p>
          <a:p>
            <a:pPr marL="285750" indent="-285750">
              <a:buFont typeface="Arial" panose="020B0604020202020204" pitchFamily="34" charset="0"/>
              <a:buChar char="•"/>
            </a:pPr>
            <a:r>
              <a:rPr lang="en-US" dirty="0"/>
              <a:t>Message Pipe: Data moving through a pipe has some USB-defined structure</a:t>
            </a:r>
          </a:p>
          <a:p>
            <a:pPr marL="285750" indent="-285750">
              <a:buFont typeface="Arial" panose="020B0604020202020204" pitchFamily="34" charset="0"/>
              <a:buChar char="•"/>
            </a:pPr>
            <a:r>
              <a:rPr lang="en-US" dirty="0"/>
              <a:t>Default Control Pipe: The pipe that consists of the two endpoints with endpoint </a:t>
            </a:r>
            <a:r>
              <a:rPr lang="en-US"/>
              <a:t>number zero</a:t>
            </a:r>
            <a:endParaRPr lang="en-US" dirty="0"/>
          </a:p>
        </p:txBody>
      </p:sp>
    </p:spTree>
    <p:extLst>
      <p:ext uri="{BB962C8B-B14F-4D97-AF65-F5344CB8AC3E}">
        <p14:creationId xmlns:p14="http://schemas.microsoft.com/office/powerpoint/2010/main" val="364432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295B69-5667-47D4-A45F-93FFFD542C03}"/>
              </a:ext>
            </a:extLst>
          </p:cNvPr>
          <p:cNvSpPr>
            <a:spLocks noGrp="1"/>
          </p:cNvSpPr>
          <p:nvPr>
            <p:ph type="body" sz="quarter" idx="11"/>
          </p:nvPr>
        </p:nvSpPr>
        <p:spPr>
          <a:xfrm>
            <a:off x="468000" y="1080000"/>
            <a:ext cx="7920000" cy="964065"/>
          </a:xfrm>
        </p:spPr>
        <p:txBody>
          <a:bodyPr/>
          <a:lstStyle/>
          <a:p>
            <a:r>
              <a:rPr lang="en-US" dirty="0"/>
              <a:t>Signaling</a:t>
            </a:r>
          </a:p>
        </p:txBody>
      </p:sp>
    </p:spTree>
    <p:extLst>
      <p:ext uri="{BB962C8B-B14F-4D97-AF65-F5344CB8AC3E}">
        <p14:creationId xmlns:p14="http://schemas.microsoft.com/office/powerpoint/2010/main" val="2593974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dirty="0"/>
              <a:t>Signaling</a:t>
            </a:r>
            <a:br>
              <a:rPr lang="en-US" cap="all" dirty="0"/>
            </a:br>
            <a:r>
              <a:rPr lang="en-US" sz="2000" cap="all" dirty="0"/>
              <a:t>Transceiver Circuit</a:t>
            </a:r>
          </a:p>
        </p:txBody>
      </p:sp>
      <p:pic>
        <p:nvPicPr>
          <p:cNvPr id="12" name="Picture 11">
            <a:extLst>
              <a:ext uri="{FF2B5EF4-FFF2-40B4-BE49-F238E27FC236}">
                <a16:creationId xmlns:a16="http://schemas.microsoft.com/office/drawing/2014/main" id="{C484E346-0FDC-4FB1-9D42-D8C7B0EDBB37}"/>
              </a:ext>
            </a:extLst>
          </p:cNvPr>
          <p:cNvPicPr>
            <a:picLocks noChangeAspect="1"/>
          </p:cNvPicPr>
          <p:nvPr/>
        </p:nvPicPr>
        <p:blipFill>
          <a:blip r:embed="rId2"/>
          <a:stretch>
            <a:fillRect/>
          </a:stretch>
        </p:blipFill>
        <p:spPr>
          <a:xfrm>
            <a:off x="379744" y="1409835"/>
            <a:ext cx="5212200" cy="4426362"/>
          </a:xfrm>
          <a:prstGeom prst="rect">
            <a:avLst/>
          </a:prstGeom>
        </p:spPr>
      </p:pic>
      <p:pic>
        <p:nvPicPr>
          <p:cNvPr id="4" name="Picture 3">
            <a:extLst>
              <a:ext uri="{FF2B5EF4-FFF2-40B4-BE49-F238E27FC236}">
                <a16:creationId xmlns:a16="http://schemas.microsoft.com/office/drawing/2014/main" id="{9F590EE7-917D-4360-8DCD-A0072FABC8A9}"/>
              </a:ext>
            </a:extLst>
          </p:cNvPr>
          <p:cNvPicPr>
            <a:picLocks noChangeAspect="1"/>
          </p:cNvPicPr>
          <p:nvPr/>
        </p:nvPicPr>
        <p:blipFill>
          <a:blip r:embed="rId3"/>
          <a:stretch>
            <a:fillRect/>
          </a:stretch>
        </p:blipFill>
        <p:spPr>
          <a:xfrm>
            <a:off x="6096000" y="1409834"/>
            <a:ext cx="5416279" cy="4421846"/>
          </a:xfrm>
          <a:prstGeom prst="rect">
            <a:avLst/>
          </a:prstGeom>
        </p:spPr>
      </p:pic>
    </p:spTree>
    <p:extLst>
      <p:ext uri="{BB962C8B-B14F-4D97-AF65-F5344CB8AC3E}">
        <p14:creationId xmlns:p14="http://schemas.microsoft.com/office/powerpoint/2010/main" val="1701270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Signaling</a:t>
            </a:r>
            <a:br>
              <a:rPr lang="en-US" cap="all" dirty="0"/>
            </a:br>
            <a:r>
              <a:rPr lang="en-US" sz="2000" cap="all" dirty="0" err="1"/>
              <a:t>Signaling</a:t>
            </a:r>
            <a:r>
              <a:rPr lang="en-US" sz="2000" cap="all" dirty="0"/>
              <a:t> Levels</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0"/>
            <a:ext cx="5988040" cy="2004009"/>
          </a:xfrm>
        </p:spPr>
        <p:txBody>
          <a:bodyPr/>
          <a:lstStyle/>
          <a:p>
            <a:pPr algn="just"/>
            <a:r>
              <a:rPr kumimoji="1" lang="en-US" altLang="ja-JP" dirty="0"/>
              <a:t>Table 7-2 summarizes the USB Low-/full-speed Signaling Levels. The source is required to drive the levels specified in the second column, and the target is required to identify the correct bus state when it sees the levels in the third column. (Target receivers can be more sensitive as long as they are within limits specified in the fourth column.)</a:t>
            </a:r>
          </a:p>
        </p:txBody>
      </p:sp>
      <p:pic>
        <p:nvPicPr>
          <p:cNvPr id="4" name="Picture 3">
            <a:extLst>
              <a:ext uri="{FF2B5EF4-FFF2-40B4-BE49-F238E27FC236}">
                <a16:creationId xmlns:a16="http://schemas.microsoft.com/office/drawing/2014/main" id="{4BAE1853-2A97-404D-86D2-0F7BDC22539D}"/>
              </a:ext>
            </a:extLst>
          </p:cNvPr>
          <p:cNvPicPr>
            <a:picLocks noChangeAspect="1"/>
          </p:cNvPicPr>
          <p:nvPr/>
        </p:nvPicPr>
        <p:blipFill>
          <a:blip r:embed="rId2"/>
          <a:stretch>
            <a:fillRect/>
          </a:stretch>
        </p:blipFill>
        <p:spPr>
          <a:xfrm>
            <a:off x="6672064" y="61514"/>
            <a:ext cx="5388877" cy="6213858"/>
          </a:xfrm>
          <a:prstGeom prst="rect">
            <a:avLst/>
          </a:prstGeom>
        </p:spPr>
      </p:pic>
    </p:spTree>
    <p:extLst>
      <p:ext uri="{BB962C8B-B14F-4D97-AF65-F5344CB8AC3E}">
        <p14:creationId xmlns:p14="http://schemas.microsoft.com/office/powerpoint/2010/main" val="2678378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Signaling</a:t>
            </a:r>
            <a:br>
              <a:rPr lang="en-US" cap="all" dirty="0"/>
            </a:br>
            <a:r>
              <a:rPr lang="en-US" sz="2000" cap="all" dirty="0"/>
              <a:t>transmission</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5555992" cy="2939779"/>
          </a:xfrm>
        </p:spPr>
        <p:txBody>
          <a:bodyPr/>
          <a:lstStyle/>
          <a:p>
            <a:pPr algn="just"/>
            <a:r>
              <a:rPr lang="en-US" altLang="ja-JP" dirty="0"/>
              <a:t>USB data is transmitted by toggling the data lines between the J state and the opposite K state:</a:t>
            </a:r>
          </a:p>
          <a:p>
            <a:pPr marL="285750" indent="-285750" algn="just">
              <a:buFont typeface="Arial" panose="020B0604020202020204" pitchFamily="34" charset="0"/>
              <a:buChar char="•"/>
            </a:pPr>
            <a:r>
              <a:rPr kumimoji="1" lang="en-US" altLang="ja-JP" dirty="0"/>
              <a:t>0 bit is transmitted by toggling the data lines from J to K or vice versa.</a:t>
            </a:r>
          </a:p>
          <a:p>
            <a:pPr marL="285750" indent="-285750" algn="just">
              <a:buFont typeface="Arial" panose="020B0604020202020204" pitchFamily="34" charset="0"/>
              <a:buChar char="•"/>
            </a:pPr>
            <a:r>
              <a:rPr kumimoji="1" lang="en-US" altLang="ja-JP" dirty="0"/>
              <a:t>1 bit is transmitted by leaving the data lines as-is.</a:t>
            </a:r>
          </a:p>
          <a:p>
            <a:pPr algn="just"/>
            <a:r>
              <a:rPr kumimoji="1" lang="en-US" altLang="ja-JP" dirty="0"/>
              <a:t>To ensure that there are enough signal transitions for clock recovery to occur in the bitstream, a bit stuffing technique is applied to the data stream: an extra 0 bit is inserted into the data stream after any occurrence of six consecutive 1 bits.</a:t>
            </a:r>
          </a:p>
        </p:txBody>
      </p:sp>
      <p:pic>
        <p:nvPicPr>
          <p:cNvPr id="6" name="Picture 5">
            <a:extLst>
              <a:ext uri="{FF2B5EF4-FFF2-40B4-BE49-F238E27FC236}">
                <a16:creationId xmlns:a16="http://schemas.microsoft.com/office/drawing/2014/main" id="{40936288-061B-4741-8C10-8097288FBE49}"/>
              </a:ext>
            </a:extLst>
          </p:cNvPr>
          <p:cNvPicPr>
            <a:picLocks noChangeAspect="1"/>
          </p:cNvPicPr>
          <p:nvPr/>
        </p:nvPicPr>
        <p:blipFill>
          <a:blip r:embed="rId2"/>
          <a:stretch>
            <a:fillRect/>
          </a:stretch>
        </p:blipFill>
        <p:spPr>
          <a:xfrm>
            <a:off x="6090286" y="675489"/>
            <a:ext cx="5886873" cy="2400741"/>
          </a:xfrm>
          <a:prstGeom prst="rect">
            <a:avLst/>
          </a:prstGeom>
        </p:spPr>
      </p:pic>
      <p:pic>
        <p:nvPicPr>
          <p:cNvPr id="4" name="Picture 3">
            <a:extLst>
              <a:ext uri="{FF2B5EF4-FFF2-40B4-BE49-F238E27FC236}">
                <a16:creationId xmlns:a16="http://schemas.microsoft.com/office/drawing/2014/main" id="{3F78DBC2-CC6F-41EB-8A3B-232613F1106A}"/>
              </a:ext>
            </a:extLst>
          </p:cNvPr>
          <p:cNvPicPr>
            <a:picLocks noChangeAspect="1"/>
          </p:cNvPicPr>
          <p:nvPr/>
        </p:nvPicPr>
        <p:blipFill>
          <a:blip r:embed="rId3"/>
          <a:stretch>
            <a:fillRect/>
          </a:stretch>
        </p:blipFill>
        <p:spPr>
          <a:xfrm>
            <a:off x="6090286" y="3414275"/>
            <a:ext cx="5633714" cy="2449442"/>
          </a:xfrm>
          <a:prstGeom prst="rect">
            <a:avLst/>
          </a:prstGeom>
        </p:spPr>
      </p:pic>
    </p:spTree>
    <p:extLst>
      <p:ext uri="{BB962C8B-B14F-4D97-AF65-F5344CB8AC3E}">
        <p14:creationId xmlns:p14="http://schemas.microsoft.com/office/powerpoint/2010/main" val="521125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Signaling</a:t>
            </a:r>
            <a:br>
              <a:rPr lang="en-US" cap="all" dirty="0"/>
            </a:br>
            <a:r>
              <a:rPr lang="en-US" sz="2000" cap="all" dirty="0"/>
              <a:t>Connect and Disconnect Signaling</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5411976" cy="4031360"/>
          </a:xfrm>
        </p:spPr>
        <p:txBody>
          <a:bodyPr/>
          <a:lstStyle/>
          <a:p>
            <a:r>
              <a:rPr lang="en-US" altLang="ja-JP" dirty="0"/>
              <a:t>When no function is attached to the downstream facing port of a host or hub in low-/full-speed:</a:t>
            </a:r>
          </a:p>
          <a:p>
            <a:pPr marL="285750" indent="-285750">
              <a:buFont typeface="Arial" panose="020B0604020202020204" pitchFamily="34" charset="0"/>
              <a:buChar char="•"/>
            </a:pPr>
            <a:r>
              <a:rPr lang="en-US" altLang="ja-JP" dirty="0"/>
              <a:t>Both D+ and D- to be pulled below the single-ended low threshold of the host or hub transceiver when that port is not being driven by the hub.</a:t>
            </a:r>
          </a:p>
          <a:p>
            <a:pPr marL="285750" indent="-285750">
              <a:buFont typeface="Arial" panose="020B0604020202020204" pitchFamily="34" charset="0"/>
              <a:buChar char="•"/>
            </a:pPr>
            <a:r>
              <a:rPr lang="en-US" altLang="ja-JP" dirty="0"/>
              <a:t>An SE0 state created on the downstream facing port.</a:t>
            </a:r>
          </a:p>
          <a:p>
            <a:pPr marL="285750" indent="-285750">
              <a:buFont typeface="Arial" panose="020B0604020202020204" pitchFamily="34" charset="0"/>
              <a:buChar char="•"/>
            </a:pPr>
            <a:r>
              <a:rPr lang="en-US" altLang="ja-JP" dirty="0"/>
              <a:t>A disconnect condition is indicated if the host or hub is not driving the data lines and an SE0 persists on a downstream facing port for more than TDDIS.</a:t>
            </a:r>
          </a:p>
          <a:p>
            <a:r>
              <a:rPr lang="en-US" altLang="ja-JP" dirty="0"/>
              <a:t>A connect condition will be detected when the hub detects that one of the data lines is pulled above its VIH threshold for more than TDCNN.</a:t>
            </a:r>
          </a:p>
        </p:txBody>
      </p:sp>
      <p:pic>
        <p:nvPicPr>
          <p:cNvPr id="4" name="Picture 3">
            <a:extLst>
              <a:ext uri="{FF2B5EF4-FFF2-40B4-BE49-F238E27FC236}">
                <a16:creationId xmlns:a16="http://schemas.microsoft.com/office/drawing/2014/main" id="{8B8F4E14-16B9-4A45-8496-232710ACAE7E}"/>
              </a:ext>
            </a:extLst>
          </p:cNvPr>
          <p:cNvPicPr>
            <a:picLocks noChangeAspect="1"/>
          </p:cNvPicPr>
          <p:nvPr/>
        </p:nvPicPr>
        <p:blipFill>
          <a:blip r:embed="rId2"/>
          <a:stretch>
            <a:fillRect/>
          </a:stretch>
        </p:blipFill>
        <p:spPr>
          <a:xfrm>
            <a:off x="5951984" y="836712"/>
            <a:ext cx="6054435" cy="4957617"/>
          </a:xfrm>
          <a:prstGeom prst="rect">
            <a:avLst/>
          </a:prstGeom>
        </p:spPr>
      </p:pic>
    </p:spTree>
    <p:extLst>
      <p:ext uri="{BB962C8B-B14F-4D97-AF65-F5344CB8AC3E}">
        <p14:creationId xmlns:p14="http://schemas.microsoft.com/office/powerpoint/2010/main" val="49833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Agenda</a:t>
            </a:r>
            <a:endParaRPr lang="en-US" dirty="0"/>
          </a:p>
        </p:txBody>
      </p:sp>
      <p:sp>
        <p:nvSpPr>
          <p:cNvPr id="4" name="Inhaltsplatzhalter 3"/>
          <p:cNvSpPr>
            <a:spLocks noGrp="1"/>
          </p:cNvSpPr>
          <p:nvPr>
            <p:ph idx="1"/>
          </p:nvPr>
        </p:nvSpPr>
        <p:spPr>
          <a:xfrm>
            <a:off x="468000" y="1424991"/>
            <a:ext cx="11244574" cy="4478662"/>
          </a:xfrm>
        </p:spPr>
        <p:txBody>
          <a:bodyPr/>
          <a:lstStyle/>
          <a:p>
            <a:r>
              <a:rPr lang="en-US" dirty="0"/>
              <a:t>Architecture overview	</a:t>
            </a:r>
            <a:r>
              <a:rPr lang="en-US" b="1" dirty="0"/>
              <a:t>Page 03</a:t>
            </a:r>
          </a:p>
          <a:p>
            <a:r>
              <a:rPr lang="en-US" dirty="0"/>
              <a:t>USB data flow model	</a:t>
            </a:r>
            <a:r>
              <a:rPr lang="en-US" b="1" dirty="0"/>
              <a:t>Page 07</a:t>
            </a:r>
            <a:endParaRPr lang="en-US" dirty="0"/>
          </a:p>
          <a:p>
            <a:r>
              <a:rPr lang="en-US" dirty="0"/>
              <a:t>Electrical signaling	</a:t>
            </a:r>
            <a:r>
              <a:rPr lang="en-US" b="1" dirty="0"/>
              <a:t>Page 11</a:t>
            </a:r>
          </a:p>
          <a:p>
            <a:r>
              <a:rPr lang="en-US" dirty="0"/>
              <a:t>Protocol layer	</a:t>
            </a:r>
            <a:r>
              <a:rPr lang="en-US" b="1" dirty="0"/>
              <a:t>Page 17</a:t>
            </a:r>
          </a:p>
          <a:p>
            <a:pPr lvl="3">
              <a:spcAft>
                <a:spcPts val="1800"/>
              </a:spcAft>
              <a:buFont typeface="Courier New" panose="02070309020205020404" pitchFamily="49" charset="0"/>
              <a:buChar char="o"/>
            </a:pPr>
            <a:r>
              <a:rPr lang="en-US" dirty="0"/>
              <a:t>Packet field format					</a:t>
            </a:r>
            <a:r>
              <a:rPr lang="en-US" b="1" dirty="0"/>
              <a:t>Page 19</a:t>
            </a:r>
            <a:endParaRPr lang="en-US" dirty="0"/>
          </a:p>
          <a:p>
            <a:pPr lvl="3">
              <a:spcAft>
                <a:spcPts val="1800"/>
              </a:spcAft>
              <a:buFont typeface="Courier New" panose="02070309020205020404" pitchFamily="49" charset="0"/>
              <a:buChar char="o"/>
            </a:pPr>
            <a:r>
              <a:rPr lang="en-US" dirty="0"/>
              <a:t>Packet format						</a:t>
            </a:r>
            <a:r>
              <a:rPr lang="en-US" b="1" dirty="0"/>
              <a:t>Page 25</a:t>
            </a:r>
            <a:endParaRPr lang="en-US" dirty="0"/>
          </a:p>
          <a:p>
            <a:pPr lvl="3">
              <a:spcAft>
                <a:spcPts val="1800"/>
              </a:spcAft>
              <a:buFont typeface="Courier New" panose="02070309020205020404" pitchFamily="49" charset="0"/>
              <a:buChar char="o"/>
            </a:pPr>
            <a:r>
              <a:rPr lang="en-US" dirty="0"/>
              <a:t>Transactions						</a:t>
            </a:r>
            <a:r>
              <a:rPr lang="en-US" b="1" dirty="0"/>
              <a:t>Page 35</a:t>
            </a:r>
            <a:endParaRPr lang="en-US" dirty="0"/>
          </a:p>
          <a:p>
            <a:pPr lvl="3">
              <a:spcAft>
                <a:spcPts val="1800"/>
              </a:spcAft>
              <a:buFont typeface="Courier New" panose="02070309020205020404" pitchFamily="49" charset="0"/>
              <a:buChar char="o"/>
            </a:pPr>
            <a:r>
              <a:rPr lang="en-US" dirty="0"/>
              <a:t>Data Toggle Synchronization				</a:t>
            </a:r>
            <a:r>
              <a:rPr lang="en-US" b="1" dirty="0"/>
              <a:t>Page 43</a:t>
            </a:r>
            <a:endParaRPr lang="en-US" dirty="0"/>
          </a:p>
          <a:p>
            <a:pPr lvl="3">
              <a:spcAft>
                <a:spcPts val="1800"/>
              </a:spcAft>
              <a:buFont typeface="Courier New" panose="02070309020205020404" pitchFamily="49" charset="0"/>
              <a:buChar char="o"/>
            </a:pPr>
            <a:r>
              <a:rPr lang="en-US" dirty="0"/>
              <a:t>Error Detection					</a:t>
            </a:r>
            <a:r>
              <a:rPr lang="en-US" b="1" dirty="0"/>
              <a:t>Page 47</a:t>
            </a:r>
            <a:endParaRPr lang="en-US" dirty="0"/>
          </a:p>
        </p:txBody>
      </p:sp>
    </p:spTree>
    <p:extLst>
      <p:ext uri="{BB962C8B-B14F-4D97-AF65-F5344CB8AC3E}">
        <p14:creationId xmlns:p14="http://schemas.microsoft.com/office/powerpoint/2010/main" val="2292503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DAEAB-10F5-4DB4-B3EF-C5C4D1928122}"/>
              </a:ext>
            </a:extLst>
          </p:cNvPr>
          <p:cNvSpPr>
            <a:spLocks noGrp="1"/>
          </p:cNvSpPr>
          <p:nvPr>
            <p:ph type="title"/>
          </p:nvPr>
        </p:nvSpPr>
        <p:spPr>
          <a:xfrm>
            <a:off x="467999" y="332539"/>
            <a:ext cx="11244575" cy="720197"/>
          </a:xfrm>
        </p:spPr>
        <p:txBody>
          <a:bodyPr/>
          <a:lstStyle/>
          <a:p>
            <a:r>
              <a:rPr lang="en-US" cap="all"/>
              <a:t>Signaling</a:t>
            </a:r>
            <a:br>
              <a:rPr lang="en-US"/>
            </a:br>
            <a:r>
              <a:rPr lang="en-US" sz="2000"/>
              <a:t>Detecting </a:t>
            </a:r>
            <a:r>
              <a:rPr lang="en-US" sz="2000" dirty="0"/>
              <a:t>USB connection</a:t>
            </a:r>
          </a:p>
        </p:txBody>
      </p:sp>
      <p:sp>
        <p:nvSpPr>
          <p:cNvPr id="3" name="Content Placeholder 2">
            <a:extLst>
              <a:ext uri="{FF2B5EF4-FFF2-40B4-BE49-F238E27FC236}">
                <a16:creationId xmlns:a16="http://schemas.microsoft.com/office/drawing/2014/main" id="{3C550BAA-AE46-40DD-9B23-B92A8BB997F9}"/>
              </a:ext>
            </a:extLst>
          </p:cNvPr>
          <p:cNvSpPr>
            <a:spLocks noGrp="1"/>
          </p:cNvSpPr>
          <p:nvPr>
            <p:ph idx="1"/>
          </p:nvPr>
        </p:nvSpPr>
        <p:spPr>
          <a:xfrm>
            <a:off x="468000" y="1424991"/>
            <a:ext cx="11244574" cy="1257267"/>
          </a:xfrm>
        </p:spPr>
        <p:txBody>
          <a:bodyPr/>
          <a:lstStyle/>
          <a:p>
            <a:r>
              <a:rPr lang="en-US" dirty="0"/>
              <a:t>Because USB components may be hot plugged, and hubs may implement power switching, it is necessary to comprehend the delays between power switching and/or device attach and when the device’s internal power has stabilized. </a:t>
            </a:r>
          </a:p>
          <a:p>
            <a:r>
              <a:rPr lang="en-US" dirty="0"/>
              <a:t>Figure 7-29 shows all the events associated with both turning on port power with a device connected and hot-plugging a device. There are six delays and a sequence of events that are defined by this specification.</a:t>
            </a:r>
          </a:p>
        </p:txBody>
      </p:sp>
      <p:pic>
        <p:nvPicPr>
          <p:cNvPr id="5" name="Picture 4">
            <a:extLst>
              <a:ext uri="{FF2B5EF4-FFF2-40B4-BE49-F238E27FC236}">
                <a16:creationId xmlns:a16="http://schemas.microsoft.com/office/drawing/2014/main" id="{E64389B1-D636-4CCF-9F9C-6B50864B1159}"/>
              </a:ext>
            </a:extLst>
          </p:cNvPr>
          <p:cNvPicPr>
            <a:picLocks noChangeAspect="1"/>
          </p:cNvPicPr>
          <p:nvPr/>
        </p:nvPicPr>
        <p:blipFill>
          <a:blip r:embed="rId2"/>
          <a:stretch>
            <a:fillRect/>
          </a:stretch>
        </p:blipFill>
        <p:spPr>
          <a:xfrm>
            <a:off x="2170832" y="2852936"/>
            <a:ext cx="7838907" cy="3417913"/>
          </a:xfrm>
          <a:prstGeom prst="rect">
            <a:avLst/>
          </a:prstGeom>
        </p:spPr>
      </p:pic>
    </p:spTree>
    <p:extLst>
      <p:ext uri="{BB962C8B-B14F-4D97-AF65-F5344CB8AC3E}">
        <p14:creationId xmlns:p14="http://schemas.microsoft.com/office/powerpoint/2010/main" val="3694082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Signaling</a:t>
            </a:r>
            <a:br>
              <a:rPr lang="en-US" cap="all" dirty="0"/>
            </a:br>
            <a:r>
              <a:rPr lang="en-US" sz="2000" cap="all" dirty="0"/>
              <a:t>Data Signaling</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5628000" cy="3030060"/>
          </a:xfrm>
        </p:spPr>
        <p:txBody>
          <a:bodyPr/>
          <a:lstStyle/>
          <a:p>
            <a:pPr marL="285750" indent="-285750">
              <a:buFont typeface="Arial" panose="020B0604020202020204" pitchFamily="34" charset="0"/>
              <a:buChar char="•"/>
            </a:pPr>
            <a:r>
              <a:rPr lang="en-US" altLang="ja-JP" dirty="0"/>
              <a:t>The start of a packet (SOP) is signaled by the originating port by driving the D+ and D- lines from the Idle state to the opposite logic level (K state).</a:t>
            </a:r>
          </a:p>
          <a:p>
            <a:pPr marL="285750" indent="-285750">
              <a:buFont typeface="Arial" panose="020B0604020202020204" pitchFamily="34" charset="0"/>
              <a:buChar char="•"/>
            </a:pPr>
            <a:r>
              <a:rPr kumimoji="1" lang="en-US" altLang="ja-JP" dirty="0"/>
              <a:t>The SE0 state is used to signal an end-of-packet (EOP). EOP will be signaled by driving D+ and D- to the SE0 state for two bit times followed by driving the lines to the J state for one bit time. The J state is asserted for one bit time and then both the D+ and D- output drivers are placed in their high-impedance state. The bus termination resistors hold the bus in the Idle state.</a:t>
            </a:r>
          </a:p>
        </p:txBody>
      </p:sp>
      <p:pic>
        <p:nvPicPr>
          <p:cNvPr id="4" name="Picture 3">
            <a:extLst>
              <a:ext uri="{FF2B5EF4-FFF2-40B4-BE49-F238E27FC236}">
                <a16:creationId xmlns:a16="http://schemas.microsoft.com/office/drawing/2014/main" id="{9C65BE28-4430-4483-A0B7-050F85ADA196}"/>
              </a:ext>
            </a:extLst>
          </p:cNvPr>
          <p:cNvPicPr>
            <a:picLocks noChangeAspect="1"/>
          </p:cNvPicPr>
          <p:nvPr/>
        </p:nvPicPr>
        <p:blipFill>
          <a:blip r:embed="rId2"/>
          <a:stretch>
            <a:fillRect/>
          </a:stretch>
        </p:blipFill>
        <p:spPr>
          <a:xfrm>
            <a:off x="6168008" y="1175079"/>
            <a:ext cx="5820872" cy="4507841"/>
          </a:xfrm>
          <a:prstGeom prst="rect">
            <a:avLst/>
          </a:prstGeom>
        </p:spPr>
      </p:pic>
    </p:spTree>
    <p:extLst>
      <p:ext uri="{BB962C8B-B14F-4D97-AF65-F5344CB8AC3E}">
        <p14:creationId xmlns:p14="http://schemas.microsoft.com/office/powerpoint/2010/main" val="1131046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D9C5BCE-B62E-4036-A073-6803D4469B81}"/>
              </a:ext>
            </a:extLst>
          </p:cNvPr>
          <p:cNvSpPr>
            <a:spLocks noGrp="1"/>
          </p:cNvSpPr>
          <p:nvPr>
            <p:ph type="body" sz="quarter" idx="11"/>
          </p:nvPr>
        </p:nvSpPr>
        <p:spPr>
          <a:xfrm>
            <a:off x="468000" y="1080000"/>
            <a:ext cx="7920000" cy="964065"/>
          </a:xfrm>
        </p:spPr>
        <p:txBody>
          <a:bodyPr/>
          <a:lstStyle/>
          <a:p>
            <a:r>
              <a:rPr lang="en-US" dirty="0"/>
              <a:t>Protocol Layer</a:t>
            </a:r>
          </a:p>
        </p:txBody>
      </p:sp>
    </p:spTree>
    <p:extLst>
      <p:ext uri="{BB962C8B-B14F-4D97-AF65-F5344CB8AC3E}">
        <p14:creationId xmlns:p14="http://schemas.microsoft.com/office/powerpoint/2010/main" val="3640102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11290863" cy="3645613"/>
          </a:xfrm>
        </p:spPr>
        <p:txBody>
          <a:bodyPr/>
          <a:lstStyle/>
          <a:p>
            <a:r>
              <a:rPr lang="en-US" dirty="0"/>
              <a:t>Byte/Bit Ordering:</a:t>
            </a:r>
          </a:p>
          <a:p>
            <a:pPr marL="285750" indent="-285750">
              <a:buFont typeface="Arial" panose="020B0604020202020204" pitchFamily="34" charset="0"/>
              <a:buChar char="•"/>
            </a:pPr>
            <a:r>
              <a:rPr lang="en-US" dirty="0"/>
              <a:t>Bits are sent out onto the bus least-significant bit (</a:t>
            </a:r>
            <a:r>
              <a:rPr lang="en-US" dirty="0" err="1"/>
              <a:t>LSb</a:t>
            </a:r>
            <a:r>
              <a:rPr lang="en-US" dirty="0"/>
              <a:t>) first, through to the most-significant bit (</a:t>
            </a:r>
            <a:r>
              <a:rPr lang="en-US" dirty="0" err="1"/>
              <a:t>MSb</a:t>
            </a:r>
            <a:r>
              <a:rPr lang="en-US" dirty="0"/>
              <a:t>) last.</a:t>
            </a:r>
          </a:p>
          <a:p>
            <a:pPr marL="285750" indent="-285750">
              <a:buFont typeface="Arial" panose="020B0604020202020204" pitchFamily="34" charset="0"/>
              <a:buChar char="•"/>
            </a:pPr>
            <a:r>
              <a:rPr lang="en-US" dirty="0"/>
              <a:t>Multiple byte fields in standard descriptors, requests, and responses are interpreted as and moved over the bus in little-endian order, i.e., LSB to MSB.</a:t>
            </a:r>
          </a:p>
          <a:p>
            <a:r>
              <a:rPr lang="en-US" dirty="0"/>
              <a:t>SYNC Field:</a:t>
            </a:r>
          </a:p>
          <a:p>
            <a:pPr marL="285750" indent="-285750">
              <a:buFont typeface="Arial" panose="020B0604020202020204" pitchFamily="34" charset="0"/>
              <a:buChar char="•"/>
            </a:pPr>
            <a:r>
              <a:rPr lang="en-US" dirty="0"/>
              <a:t>All packets begin with a synchronization (SYNC) field, which is a coded sequence that generates a maximum edge transition density.</a:t>
            </a:r>
          </a:p>
          <a:p>
            <a:pPr marL="285750" indent="-285750">
              <a:buFont typeface="Arial" panose="020B0604020202020204" pitchFamily="34" charset="0"/>
              <a:buChar char="•"/>
            </a:pPr>
            <a:r>
              <a:rPr lang="en-US" dirty="0"/>
              <a:t>A SYNC from an initial transmitter is defined to be eight bits in length for full/low-speed and 32 bits for high-speed.</a:t>
            </a:r>
          </a:p>
          <a:p>
            <a:pPr marL="285750" indent="-285750">
              <a:buFont typeface="Arial" panose="020B0604020202020204" pitchFamily="34" charset="0"/>
              <a:buChar char="•"/>
            </a:pPr>
            <a:r>
              <a:rPr lang="en-US" dirty="0"/>
              <a:t>The last two bits in the SYNC field are a marker that is used to identify the end of the SYNC field and, by inference, the start of the PID.</a:t>
            </a:r>
          </a:p>
        </p:txBody>
      </p:sp>
    </p:spTree>
    <p:extLst>
      <p:ext uri="{BB962C8B-B14F-4D97-AF65-F5344CB8AC3E}">
        <p14:creationId xmlns:p14="http://schemas.microsoft.com/office/powerpoint/2010/main" val="3503036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Field Formats: Packet Identifier Field</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7284185" cy="4326826"/>
          </a:xfrm>
        </p:spPr>
        <p:txBody>
          <a:bodyPr/>
          <a:lstStyle/>
          <a:p>
            <a:r>
              <a:rPr lang="en-US" dirty="0"/>
              <a:t>A packet identifier (PID) immediately follows the SYNC field of every USB packet:</a:t>
            </a:r>
          </a:p>
          <a:p>
            <a:pPr marL="285750" indent="-285750">
              <a:buFont typeface="Arial" panose="020B0604020202020204" pitchFamily="34" charset="0"/>
              <a:buChar char="•"/>
            </a:pPr>
            <a:r>
              <a:rPr lang="en-US" dirty="0"/>
              <a:t>A PID consists of a four-bit packet type field followed by a four-bit check field</a:t>
            </a:r>
          </a:p>
          <a:p>
            <a:pPr marL="285750" indent="-285750">
              <a:buFont typeface="Arial" panose="020B0604020202020204" pitchFamily="34" charset="0"/>
              <a:buChar char="•"/>
            </a:pPr>
            <a:r>
              <a:rPr lang="en-US" dirty="0"/>
              <a:t>The PID indicates the type of packet and, by inference, the format of the packet and the type of error detection applied to the packet.</a:t>
            </a:r>
          </a:p>
          <a:p>
            <a:pPr marL="285750" indent="-285750">
              <a:buFont typeface="Arial" panose="020B0604020202020204" pitchFamily="34" charset="0"/>
              <a:buChar char="•"/>
            </a:pPr>
            <a:r>
              <a:rPr lang="en-US" dirty="0"/>
              <a:t>A PID error exists if the four PID check bits are not complements of their respective packet identifier bits.</a:t>
            </a:r>
          </a:p>
          <a:p>
            <a:pPr marL="285750" indent="-285750">
              <a:buFont typeface="Arial" panose="020B0604020202020204" pitchFamily="34" charset="0"/>
              <a:buChar char="•"/>
            </a:pPr>
            <a:r>
              <a:rPr lang="en-US" dirty="0"/>
              <a:t>Any PID received with a failed check field or which decodes to a non-defined value is assumed to be corrupted and it, as well as the remainder of the packet, is ignored by the packet receiver.</a:t>
            </a:r>
          </a:p>
          <a:p>
            <a:pPr marL="285750" indent="-285750">
              <a:buFont typeface="Arial" panose="020B0604020202020204" pitchFamily="34" charset="0"/>
              <a:buChar char="•"/>
            </a:pPr>
            <a:r>
              <a:rPr lang="en-US" dirty="0"/>
              <a:t>If a function receives an otherwise valid PID for a transaction type or direction that it does not support, the function must not respond.</a:t>
            </a:r>
          </a:p>
        </p:txBody>
      </p:sp>
      <p:pic>
        <p:nvPicPr>
          <p:cNvPr id="5" name="Picture 4">
            <a:extLst>
              <a:ext uri="{FF2B5EF4-FFF2-40B4-BE49-F238E27FC236}">
                <a16:creationId xmlns:a16="http://schemas.microsoft.com/office/drawing/2014/main" id="{0C0C34B3-4EFA-4DA3-AC33-45E38E355C5A}"/>
              </a:ext>
            </a:extLst>
          </p:cNvPr>
          <p:cNvPicPr>
            <a:picLocks noChangeAspect="1"/>
          </p:cNvPicPr>
          <p:nvPr/>
        </p:nvPicPr>
        <p:blipFill>
          <a:blip r:embed="rId2"/>
          <a:stretch>
            <a:fillRect/>
          </a:stretch>
        </p:blipFill>
        <p:spPr>
          <a:xfrm>
            <a:off x="7968208" y="356962"/>
            <a:ext cx="3960440" cy="883668"/>
          </a:xfrm>
          <a:prstGeom prst="rect">
            <a:avLst/>
          </a:prstGeom>
        </p:spPr>
      </p:pic>
      <p:pic>
        <p:nvPicPr>
          <p:cNvPr id="7" name="Picture 6">
            <a:extLst>
              <a:ext uri="{FF2B5EF4-FFF2-40B4-BE49-F238E27FC236}">
                <a16:creationId xmlns:a16="http://schemas.microsoft.com/office/drawing/2014/main" id="{0648B90D-94D8-4187-94A6-5AD8142F0B96}"/>
              </a:ext>
            </a:extLst>
          </p:cNvPr>
          <p:cNvPicPr>
            <a:picLocks noChangeAspect="1"/>
          </p:cNvPicPr>
          <p:nvPr/>
        </p:nvPicPr>
        <p:blipFill>
          <a:blip r:embed="rId3"/>
          <a:stretch>
            <a:fillRect/>
          </a:stretch>
        </p:blipFill>
        <p:spPr>
          <a:xfrm>
            <a:off x="7896200" y="1316343"/>
            <a:ext cx="4104456" cy="5466154"/>
          </a:xfrm>
          <a:prstGeom prst="rect">
            <a:avLst/>
          </a:prstGeom>
        </p:spPr>
      </p:pic>
    </p:spTree>
    <p:extLst>
      <p:ext uri="{BB962C8B-B14F-4D97-AF65-F5344CB8AC3E}">
        <p14:creationId xmlns:p14="http://schemas.microsoft.com/office/powerpoint/2010/main" val="4054679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Field Formats: Address Field</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7284185" cy="3838487"/>
          </a:xfrm>
        </p:spPr>
        <p:txBody>
          <a:bodyPr/>
          <a:lstStyle/>
          <a:p>
            <a:r>
              <a:rPr lang="en-US" dirty="0"/>
              <a:t>The function address (ADDR) field specifies the function, via its address, that is either the source or destination of a data packet, depending on the value of the token PID:</a:t>
            </a:r>
          </a:p>
          <a:p>
            <a:pPr marL="285750" indent="-285750">
              <a:buFont typeface="Arial" panose="020B0604020202020204" pitchFamily="34" charset="0"/>
              <a:buChar char="•"/>
            </a:pPr>
            <a:r>
              <a:rPr lang="en-US" dirty="0"/>
              <a:t>As shown in Figure 8-2, a total of 128 addresses are specified as ADDR&lt;6:0&gt;</a:t>
            </a:r>
          </a:p>
          <a:p>
            <a:pPr marL="285750" indent="-285750">
              <a:buFont typeface="Arial" panose="020B0604020202020204" pitchFamily="34" charset="0"/>
              <a:buChar char="•"/>
            </a:pPr>
            <a:r>
              <a:rPr lang="en-US" dirty="0"/>
              <a:t>The ADDR field is specified for IN, SETUP, and OUT tokens and the PING and SPLIT special token</a:t>
            </a:r>
          </a:p>
          <a:p>
            <a:pPr marL="285750" indent="-285750">
              <a:buFont typeface="Arial" panose="020B0604020202020204" pitchFamily="34" charset="0"/>
              <a:buChar char="•"/>
            </a:pPr>
            <a:r>
              <a:rPr lang="en-US" dirty="0"/>
              <a:t>By definition, each ADDR value defines a single function</a:t>
            </a:r>
          </a:p>
          <a:p>
            <a:pPr marL="285750" indent="-285750">
              <a:buFont typeface="Arial" panose="020B0604020202020204" pitchFamily="34" charset="0"/>
              <a:buChar char="•"/>
            </a:pPr>
            <a:r>
              <a:rPr lang="en-US" dirty="0"/>
              <a:t>Upon reset and power-up, a function’s address defaults to a value of zero and must be programmed by the host during the enumeration process</a:t>
            </a:r>
          </a:p>
          <a:p>
            <a:pPr marL="285750" indent="-285750">
              <a:buFont typeface="Arial" panose="020B0604020202020204" pitchFamily="34" charset="0"/>
              <a:buChar char="•"/>
            </a:pPr>
            <a:r>
              <a:rPr lang="en-US" dirty="0"/>
              <a:t>Function address zero is reserved as the default address and may not be assigned to any other use.</a:t>
            </a:r>
          </a:p>
        </p:txBody>
      </p:sp>
      <p:pic>
        <p:nvPicPr>
          <p:cNvPr id="6" name="Picture 5">
            <a:extLst>
              <a:ext uri="{FF2B5EF4-FFF2-40B4-BE49-F238E27FC236}">
                <a16:creationId xmlns:a16="http://schemas.microsoft.com/office/drawing/2014/main" id="{1DCC9C07-B026-4ACD-86CC-1D5CE2414B82}"/>
              </a:ext>
            </a:extLst>
          </p:cNvPr>
          <p:cNvPicPr>
            <a:picLocks noChangeAspect="1"/>
          </p:cNvPicPr>
          <p:nvPr/>
        </p:nvPicPr>
        <p:blipFill>
          <a:blip r:embed="rId2"/>
          <a:stretch>
            <a:fillRect/>
          </a:stretch>
        </p:blipFill>
        <p:spPr>
          <a:xfrm>
            <a:off x="7785364" y="2780928"/>
            <a:ext cx="4077628" cy="1152128"/>
          </a:xfrm>
          <a:prstGeom prst="rect">
            <a:avLst/>
          </a:prstGeom>
        </p:spPr>
      </p:pic>
    </p:spTree>
    <p:extLst>
      <p:ext uri="{BB962C8B-B14F-4D97-AF65-F5344CB8AC3E}">
        <p14:creationId xmlns:p14="http://schemas.microsoft.com/office/powerpoint/2010/main" val="895317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Field Formats: Endpoint Field</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8000" y="1424991"/>
            <a:ext cx="8508320" cy="2348848"/>
          </a:xfrm>
        </p:spPr>
        <p:txBody>
          <a:bodyPr/>
          <a:lstStyle/>
          <a:p>
            <a:r>
              <a:rPr lang="en-US" dirty="0"/>
              <a:t>An additional four-bit endpoint (ENDP) field, shown in Figure 8-3, permits more flexible addressing of functions in which more than one endpoint is required:</a:t>
            </a:r>
          </a:p>
          <a:p>
            <a:pPr marL="285750" indent="-285750">
              <a:buFont typeface="Arial" panose="020B0604020202020204" pitchFamily="34" charset="0"/>
              <a:buChar char="•"/>
            </a:pPr>
            <a:r>
              <a:rPr lang="en-US" dirty="0"/>
              <a:t>Except for endpoint address zero, endpoint numbers are function-specific</a:t>
            </a:r>
          </a:p>
          <a:p>
            <a:pPr marL="285750" indent="-285750">
              <a:buFont typeface="Arial" panose="020B0604020202020204" pitchFamily="34" charset="0"/>
              <a:buChar char="•"/>
            </a:pPr>
            <a:r>
              <a:rPr lang="en-US" dirty="0"/>
              <a:t>The endpoint field is defined for IN, SETUP, and OUT tokens and the PING special token</a:t>
            </a:r>
          </a:p>
          <a:p>
            <a:pPr marL="285750" indent="-285750">
              <a:buFont typeface="Arial" panose="020B0604020202020204" pitchFamily="34" charset="0"/>
              <a:buChar char="•"/>
            </a:pPr>
            <a:r>
              <a:rPr lang="en-US" dirty="0"/>
              <a:t>All functions must support a control pipe at endpoint number zero (the Default Control Pipe). Full-speed and high-speed functions may support up to a maximum of 16 IN and OUT endpoints</a:t>
            </a:r>
          </a:p>
        </p:txBody>
      </p:sp>
      <p:pic>
        <p:nvPicPr>
          <p:cNvPr id="5" name="Picture 4">
            <a:extLst>
              <a:ext uri="{FF2B5EF4-FFF2-40B4-BE49-F238E27FC236}">
                <a16:creationId xmlns:a16="http://schemas.microsoft.com/office/drawing/2014/main" id="{73D93D66-A5DB-4DA3-929F-6A43A6D27E7E}"/>
              </a:ext>
            </a:extLst>
          </p:cNvPr>
          <p:cNvPicPr>
            <a:picLocks noChangeAspect="1"/>
          </p:cNvPicPr>
          <p:nvPr/>
        </p:nvPicPr>
        <p:blipFill>
          <a:blip r:embed="rId2"/>
          <a:stretch>
            <a:fillRect/>
          </a:stretch>
        </p:blipFill>
        <p:spPr>
          <a:xfrm>
            <a:off x="8976321" y="2816931"/>
            <a:ext cx="2736254" cy="1381157"/>
          </a:xfrm>
          <a:prstGeom prst="rect">
            <a:avLst/>
          </a:prstGeom>
        </p:spPr>
      </p:pic>
    </p:spTree>
    <p:extLst>
      <p:ext uri="{BB962C8B-B14F-4D97-AF65-F5344CB8AC3E}">
        <p14:creationId xmlns:p14="http://schemas.microsoft.com/office/powerpoint/2010/main" val="4084979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Field Formats: Frame Number Field</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8000" y="1424991"/>
            <a:ext cx="8508320" cy="859210"/>
          </a:xfrm>
        </p:spPr>
        <p:txBody>
          <a:bodyPr/>
          <a:lstStyle/>
          <a:p>
            <a:r>
              <a:rPr lang="en-US" dirty="0"/>
              <a:t>The frame number field is an 11-bit field that is incremented by the host on a per-frame basis. The frame number field rolls over upon reaching its maximum value of 7FFH and is sent only in SOF tokens at the start of each (micro)frame.</a:t>
            </a:r>
          </a:p>
        </p:txBody>
      </p:sp>
    </p:spTree>
    <p:extLst>
      <p:ext uri="{BB962C8B-B14F-4D97-AF65-F5344CB8AC3E}">
        <p14:creationId xmlns:p14="http://schemas.microsoft.com/office/powerpoint/2010/main" val="1567765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Field Formats: Data Field</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8000" y="1424991"/>
            <a:ext cx="8508320" cy="859210"/>
          </a:xfrm>
        </p:spPr>
        <p:txBody>
          <a:bodyPr/>
          <a:lstStyle/>
          <a:p>
            <a:r>
              <a:rPr lang="en-US" dirty="0"/>
              <a:t>The data field may range from zero to 1,024 bytes and must be an integral number of bytes. Figure 8-4 shows the format for multiple bytes. Data bits within each byte are shifted out </a:t>
            </a:r>
            <a:r>
              <a:rPr lang="en-US" dirty="0" err="1"/>
              <a:t>LSb</a:t>
            </a:r>
            <a:r>
              <a:rPr lang="en-US" dirty="0"/>
              <a:t> first.</a:t>
            </a:r>
          </a:p>
        </p:txBody>
      </p:sp>
      <p:pic>
        <p:nvPicPr>
          <p:cNvPr id="5" name="Picture 4">
            <a:extLst>
              <a:ext uri="{FF2B5EF4-FFF2-40B4-BE49-F238E27FC236}">
                <a16:creationId xmlns:a16="http://schemas.microsoft.com/office/drawing/2014/main" id="{423612A2-B1CC-4D8D-8622-F3D473C2497B}"/>
              </a:ext>
            </a:extLst>
          </p:cNvPr>
          <p:cNvPicPr>
            <a:picLocks noChangeAspect="1"/>
          </p:cNvPicPr>
          <p:nvPr/>
        </p:nvPicPr>
        <p:blipFill>
          <a:blip r:embed="rId2"/>
          <a:stretch>
            <a:fillRect/>
          </a:stretch>
        </p:blipFill>
        <p:spPr>
          <a:xfrm>
            <a:off x="3532466" y="3212976"/>
            <a:ext cx="5115639" cy="1114581"/>
          </a:xfrm>
          <a:prstGeom prst="rect">
            <a:avLst/>
          </a:prstGeom>
        </p:spPr>
      </p:pic>
    </p:spTree>
    <p:extLst>
      <p:ext uri="{BB962C8B-B14F-4D97-AF65-F5344CB8AC3E}">
        <p14:creationId xmlns:p14="http://schemas.microsoft.com/office/powerpoint/2010/main" val="3045522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Field Formats: Cyclic Redundancy Checks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8000" y="1424991"/>
            <a:ext cx="8508320" cy="2939779"/>
          </a:xfrm>
        </p:spPr>
        <p:txBody>
          <a:bodyPr/>
          <a:lstStyle/>
          <a:p>
            <a:r>
              <a:rPr lang="en-US" dirty="0"/>
              <a:t>Cyclic redundancy checks (CRCs) are used to protect all non-PID fields in token and data packets:</a:t>
            </a:r>
          </a:p>
          <a:p>
            <a:pPr marL="285750" indent="-285750">
              <a:buFont typeface="Arial" panose="020B0604020202020204" pitchFamily="34" charset="0"/>
              <a:buChar char="•"/>
            </a:pPr>
            <a:r>
              <a:rPr lang="en-US" dirty="0"/>
              <a:t>All CRCs are generated over their respective fields in the transmitter before bit stuffing is performed. Similarly, CRCs are decoded in the receiver after stuffed bits have been removed.</a:t>
            </a:r>
          </a:p>
          <a:p>
            <a:pPr marL="285750" indent="-285750">
              <a:buFont typeface="Arial" panose="020B0604020202020204" pitchFamily="34" charset="0"/>
              <a:buChar char="•"/>
            </a:pPr>
            <a:r>
              <a:rPr lang="en-US" dirty="0"/>
              <a:t>A CRC error exists if the computed checksum remainder at the end of a packet reception does not match the residual.</a:t>
            </a:r>
          </a:p>
          <a:p>
            <a:pPr marL="285750" indent="-285750">
              <a:buFont typeface="Arial" panose="020B0604020202020204" pitchFamily="34" charset="0"/>
              <a:buChar char="•"/>
            </a:pPr>
            <a:r>
              <a:rPr lang="en-US" dirty="0"/>
              <a:t>Bit stuffing requirements must be met for the CRC, and this includes the need to insert a zero at the end of a CRC if the preceding six bits were all ones.</a:t>
            </a:r>
          </a:p>
        </p:txBody>
      </p:sp>
    </p:spTree>
    <p:extLst>
      <p:ext uri="{BB962C8B-B14F-4D97-AF65-F5344CB8AC3E}">
        <p14:creationId xmlns:p14="http://schemas.microsoft.com/office/powerpoint/2010/main" val="63864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60289-4E15-4173-B1C7-8F1F73241C56}"/>
              </a:ext>
            </a:extLst>
          </p:cNvPr>
          <p:cNvSpPr>
            <a:spLocks noGrp="1"/>
          </p:cNvSpPr>
          <p:nvPr>
            <p:ph type="body" sz="quarter" idx="11"/>
          </p:nvPr>
        </p:nvSpPr>
        <p:spPr>
          <a:xfrm>
            <a:off x="468000" y="1080000"/>
            <a:ext cx="7920000" cy="964065"/>
          </a:xfrm>
        </p:spPr>
        <p:txBody>
          <a:bodyPr/>
          <a:lstStyle/>
          <a:p>
            <a:r>
              <a:rPr lang="en-US" dirty="0"/>
              <a:t>Architectural Overview</a:t>
            </a:r>
          </a:p>
        </p:txBody>
      </p:sp>
    </p:spTree>
    <p:extLst>
      <p:ext uri="{BB962C8B-B14F-4D97-AF65-F5344CB8AC3E}">
        <p14:creationId xmlns:p14="http://schemas.microsoft.com/office/powerpoint/2010/main" val="2756368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Token Packets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8000" y="1424991"/>
            <a:ext cx="8148280" cy="5032660"/>
          </a:xfrm>
        </p:spPr>
        <p:txBody>
          <a:bodyPr/>
          <a:lstStyle/>
          <a:p>
            <a:r>
              <a:rPr lang="en-US" dirty="0"/>
              <a:t>A token consists of a PID, specifying either IN, OUT, or SETUP packet type and ADDR and ENDP fields:</a:t>
            </a:r>
          </a:p>
          <a:p>
            <a:pPr marL="285750" indent="-285750">
              <a:buFont typeface="Arial" panose="020B0604020202020204" pitchFamily="34" charset="0"/>
              <a:buChar char="•"/>
            </a:pPr>
            <a:r>
              <a:rPr lang="en-US" dirty="0"/>
              <a:t>For OUT and SETUP transactions, the address and endpoint fields uniquely identify the endpoint that will receive the subsequent Data packet.</a:t>
            </a:r>
          </a:p>
          <a:p>
            <a:pPr marL="285750" indent="-285750">
              <a:buFont typeface="Arial" panose="020B0604020202020204" pitchFamily="34" charset="0"/>
              <a:buChar char="•"/>
            </a:pPr>
            <a:r>
              <a:rPr lang="en-US" dirty="0"/>
              <a:t>For IN transactions, these fields uniquely identify which endpoint should transmit a Data packet.</a:t>
            </a:r>
          </a:p>
          <a:p>
            <a:pPr marL="285750" indent="-285750">
              <a:buFont typeface="Arial" panose="020B0604020202020204" pitchFamily="34" charset="0"/>
              <a:buChar char="•"/>
            </a:pPr>
            <a:r>
              <a:rPr lang="en-US" dirty="0"/>
              <a:t>For PING transactions, these fields uniquely identify which endpoint will respond with a handshake packet.</a:t>
            </a:r>
          </a:p>
          <a:p>
            <a:pPr marL="285750" indent="-285750">
              <a:buFont typeface="Arial" panose="020B0604020202020204" pitchFamily="34" charset="0"/>
              <a:buChar char="•"/>
            </a:pPr>
            <a:r>
              <a:rPr lang="en-US" dirty="0"/>
              <a:t>Only the host can issue token packets.</a:t>
            </a:r>
          </a:p>
          <a:p>
            <a:pPr marL="285750" indent="-285750">
              <a:buFont typeface="Arial" panose="020B0604020202020204" pitchFamily="34" charset="0"/>
              <a:buChar char="•"/>
            </a:pPr>
            <a:r>
              <a:rPr lang="en-US" dirty="0"/>
              <a:t>An IN PID defines a Data transaction from a function to the host.</a:t>
            </a:r>
          </a:p>
          <a:p>
            <a:pPr marL="285750" indent="-285750">
              <a:buFont typeface="Arial" panose="020B0604020202020204" pitchFamily="34" charset="0"/>
              <a:buChar char="•"/>
            </a:pPr>
            <a:r>
              <a:rPr lang="en-US" dirty="0"/>
              <a:t>OUT and SETUP PIDs define Data transactions from the host to a function.</a:t>
            </a:r>
          </a:p>
          <a:p>
            <a:pPr marL="285750" indent="-285750">
              <a:buFont typeface="Arial" panose="020B0604020202020204" pitchFamily="34" charset="0"/>
              <a:buChar char="•"/>
            </a:pPr>
            <a:r>
              <a:rPr lang="en-US" dirty="0"/>
              <a:t>A PING PID defines a handshake transaction from the function to the host.</a:t>
            </a:r>
          </a:p>
          <a:p>
            <a:pPr marL="285750" indent="-285750">
              <a:buFont typeface="Arial" panose="020B0604020202020204" pitchFamily="34" charset="0"/>
              <a:buChar char="•"/>
            </a:pPr>
            <a:r>
              <a:rPr lang="en-US" dirty="0"/>
              <a:t>Token and SOF packets are delimited by an EOP after three bytes of packet field data.</a:t>
            </a:r>
          </a:p>
        </p:txBody>
      </p:sp>
      <p:pic>
        <p:nvPicPr>
          <p:cNvPr id="5" name="Picture 4">
            <a:extLst>
              <a:ext uri="{FF2B5EF4-FFF2-40B4-BE49-F238E27FC236}">
                <a16:creationId xmlns:a16="http://schemas.microsoft.com/office/drawing/2014/main" id="{4C73344F-B062-4F5D-9294-E5BE5BFA0B53}"/>
              </a:ext>
            </a:extLst>
          </p:cNvPr>
          <p:cNvPicPr>
            <a:picLocks noChangeAspect="1"/>
          </p:cNvPicPr>
          <p:nvPr/>
        </p:nvPicPr>
        <p:blipFill>
          <a:blip r:embed="rId2"/>
          <a:stretch>
            <a:fillRect/>
          </a:stretch>
        </p:blipFill>
        <p:spPr>
          <a:xfrm>
            <a:off x="8614501" y="2276872"/>
            <a:ext cx="3459869" cy="1944216"/>
          </a:xfrm>
          <a:prstGeom prst="rect">
            <a:avLst/>
          </a:prstGeom>
        </p:spPr>
      </p:pic>
    </p:spTree>
    <p:extLst>
      <p:ext uri="{BB962C8B-B14F-4D97-AF65-F5344CB8AC3E}">
        <p14:creationId xmlns:p14="http://schemas.microsoft.com/office/powerpoint/2010/main" val="2680980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Split Transactions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8000" y="1424991"/>
            <a:ext cx="11244574" cy="1257267"/>
          </a:xfrm>
        </p:spPr>
        <p:txBody>
          <a:bodyPr/>
          <a:lstStyle/>
          <a:p>
            <a:r>
              <a:rPr lang="en-US" dirty="0"/>
              <a:t>USB defines a special token for split transactions: SPLIT. This is a 4 byte token packet compared to other normal 3 byte token packets.</a:t>
            </a:r>
          </a:p>
          <a:p>
            <a:r>
              <a:rPr lang="en-US" dirty="0"/>
              <a:t>A high-speed split transaction is used only between the host controller and a hub when the hub has full-/low-speed devices attached to it. A high-speed split transaction has two parts: a start-split and a complete-split</a:t>
            </a:r>
          </a:p>
        </p:txBody>
      </p:sp>
      <p:pic>
        <p:nvPicPr>
          <p:cNvPr id="10" name="Picture 9">
            <a:extLst>
              <a:ext uri="{FF2B5EF4-FFF2-40B4-BE49-F238E27FC236}">
                <a16:creationId xmlns:a16="http://schemas.microsoft.com/office/drawing/2014/main" id="{99AE28BD-5812-4EFC-9DE2-7EA869F77096}"/>
              </a:ext>
            </a:extLst>
          </p:cNvPr>
          <p:cNvPicPr>
            <a:picLocks noChangeAspect="1"/>
          </p:cNvPicPr>
          <p:nvPr/>
        </p:nvPicPr>
        <p:blipFill>
          <a:blip r:embed="rId2"/>
          <a:stretch>
            <a:fillRect/>
          </a:stretch>
        </p:blipFill>
        <p:spPr>
          <a:xfrm>
            <a:off x="1055440" y="2707151"/>
            <a:ext cx="4700803" cy="3561813"/>
          </a:xfrm>
          <a:prstGeom prst="rect">
            <a:avLst/>
          </a:prstGeom>
        </p:spPr>
      </p:pic>
      <p:pic>
        <p:nvPicPr>
          <p:cNvPr id="12" name="Picture 11">
            <a:extLst>
              <a:ext uri="{FF2B5EF4-FFF2-40B4-BE49-F238E27FC236}">
                <a16:creationId xmlns:a16="http://schemas.microsoft.com/office/drawing/2014/main" id="{AA81A826-EF66-4071-9548-B8CAEC6EDC41}"/>
              </a:ext>
            </a:extLst>
          </p:cNvPr>
          <p:cNvPicPr>
            <a:picLocks noChangeAspect="1"/>
          </p:cNvPicPr>
          <p:nvPr/>
        </p:nvPicPr>
        <p:blipFill>
          <a:blip r:embed="rId3"/>
          <a:stretch>
            <a:fillRect/>
          </a:stretch>
        </p:blipFill>
        <p:spPr>
          <a:xfrm>
            <a:off x="6312024" y="2735504"/>
            <a:ext cx="4729493" cy="3533460"/>
          </a:xfrm>
          <a:prstGeom prst="rect">
            <a:avLst/>
          </a:prstGeom>
        </p:spPr>
      </p:pic>
    </p:spTree>
    <p:extLst>
      <p:ext uri="{BB962C8B-B14F-4D97-AF65-F5344CB8AC3E}">
        <p14:creationId xmlns:p14="http://schemas.microsoft.com/office/powerpoint/2010/main" val="1569847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Start-Split Transaction Token</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7093069" cy="4917757"/>
          </a:xfrm>
        </p:spPr>
        <p:txBody>
          <a:bodyPr/>
          <a:lstStyle/>
          <a:p>
            <a:r>
              <a:rPr lang="en-US" dirty="0"/>
              <a:t>The Hub </a:t>
            </a:r>
            <a:r>
              <a:rPr lang="en-US" dirty="0" err="1"/>
              <a:t>addr</a:t>
            </a:r>
            <a:r>
              <a:rPr lang="en-US" dirty="0"/>
              <a:t> field contains the USB device address of the hub supporting the specified full-/low-speed device for this full-/low-speed transaction. This field has the same definition as the ADDR field definition</a:t>
            </a:r>
          </a:p>
          <a:p>
            <a:pPr marL="285750" indent="-285750">
              <a:buFont typeface="Arial" panose="020B0604020202020204" pitchFamily="34" charset="0"/>
              <a:buChar char="•"/>
            </a:pPr>
            <a:r>
              <a:rPr lang="en-US" dirty="0"/>
              <a:t>SC (Start/Complete) field set to zero indicates that this is a start-split transaction (SSPLIT)</a:t>
            </a:r>
          </a:p>
          <a:p>
            <a:pPr marL="285750" indent="-285750">
              <a:buFont typeface="Arial" panose="020B0604020202020204" pitchFamily="34" charset="0"/>
              <a:buChar char="•"/>
            </a:pPr>
            <a:r>
              <a:rPr lang="en-US" dirty="0"/>
              <a:t>The Port field contains the port number of the target hub for which this full-/low-speed transaction is destined</a:t>
            </a:r>
          </a:p>
          <a:p>
            <a:pPr marL="285750" indent="-285750">
              <a:buFont typeface="Arial" panose="020B0604020202020204" pitchFamily="34" charset="0"/>
              <a:buChar char="•"/>
            </a:pPr>
            <a:r>
              <a:rPr lang="en-US" dirty="0"/>
              <a:t>The S (Speed) field specifies the speed for this interrupt or control transaction as follows: 0 – Full speed; 1 – Low speed</a:t>
            </a:r>
          </a:p>
          <a:p>
            <a:pPr marL="285750" indent="-285750">
              <a:buFont typeface="Arial" panose="020B0604020202020204" pitchFamily="34" charset="0"/>
              <a:buChar char="•"/>
            </a:pPr>
            <a:r>
              <a:rPr lang="en-US" dirty="0"/>
              <a:t>For bulk IN/OUT and isochronous IN start-splits, the S field must be set to zero. For bulk/control IN/OUT, interrupt IN/OUT, and isochronous IN start-splits, the E field must be set to zero.</a:t>
            </a:r>
          </a:p>
          <a:p>
            <a:pPr marL="285750" indent="-285750">
              <a:buFont typeface="Arial" panose="020B0604020202020204" pitchFamily="34" charset="0"/>
              <a:buChar char="•"/>
            </a:pPr>
            <a:r>
              <a:rPr lang="en-US" dirty="0"/>
              <a:t>For full-speed isochronous OUT start-splits, the S1 (Start) and E (End) fields specify how the high-speed data payload corresponds to data for a full-speed data packet as shown in Table 8-2.</a:t>
            </a:r>
          </a:p>
        </p:txBody>
      </p:sp>
      <p:pic>
        <p:nvPicPr>
          <p:cNvPr id="5" name="Picture 4">
            <a:extLst>
              <a:ext uri="{FF2B5EF4-FFF2-40B4-BE49-F238E27FC236}">
                <a16:creationId xmlns:a16="http://schemas.microsoft.com/office/drawing/2014/main" id="{93B87A50-2231-40A3-B379-BC09A86E2A04}"/>
              </a:ext>
            </a:extLst>
          </p:cNvPr>
          <p:cNvPicPr>
            <a:picLocks noChangeAspect="1"/>
          </p:cNvPicPr>
          <p:nvPr/>
        </p:nvPicPr>
        <p:blipFill>
          <a:blip r:embed="rId2"/>
          <a:stretch>
            <a:fillRect/>
          </a:stretch>
        </p:blipFill>
        <p:spPr>
          <a:xfrm>
            <a:off x="7561069" y="908720"/>
            <a:ext cx="4124901" cy="1933845"/>
          </a:xfrm>
          <a:prstGeom prst="rect">
            <a:avLst/>
          </a:prstGeom>
        </p:spPr>
      </p:pic>
      <p:pic>
        <p:nvPicPr>
          <p:cNvPr id="7" name="Picture 6">
            <a:extLst>
              <a:ext uri="{FF2B5EF4-FFF2-40B4-BE49-F238E27FC236}">
                <a16:creationId xmlns:a16="http://schemas.microsoft.com/office/drawing/2014/main" id="{F8FA3FC1-88D7-4F9E-A5B9-55216FA63ADC}"/>
              </a:ext>
            </a:extLst>
          </p:cNvPr>
          <p:cNvPicPr>
            <a:picLocks noChangeAspect="1"/>
          </p:cNvPicPr>
          <p:nvPr/>
        </p:nvPicPr>
        <p:blipFill>
          <a:blip r:embed="rId3"/>
          <a:stretch>
            <a:fillRect/>
          </a:stretch>
        </p:blipFill>
        <p:spPr>
          <a:xfrm>
            <a:off x="7561068" y="2995748"/>
            <a:ext cx="4608512" cy="3227752"/>
          </a:xfrm>
          <a:prstGeom prst="rect">
            <a:avLst/>
          </a:prstGeom>
        </p:spPr>
      </p:pic>
    </p:spTree>
    <p:extLst>
      <p:ext uri="{BB962C8B-B14F-4D97-AF65-F5344CB8AC3E}">
        <p14:creationId xmlns:p14="http://schemas.microsoft.com/office/powerpoint/2010/main" val="2876348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Start-Split Transaction Token</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7093069" cy="720196"/>
          </a:xfrm>
        </p:spPr>
        <p:txBody>
          <a:bodyPr/>
          <a:lstStyle/>
          <a:p>
            <a:pPr marL="285750" indent="-285750">
              <a:buFont typeface="Arial" panose="020B0604020202020204" pitchFamily="34" charset="0"/>
              <a:buChar char="•"/>
            </a:pPr>
            <a:r>
              <a:rPr lang="en-US" dirty="0"/>
              <a:t>The ET (Endpoint Type) field specifies the endpoint type of the full-/low-speed transaction as shown in Table 8-3.</a:t>
            </a:r>
          </a:p>
        </p:txBody>
      </p:sp>
      <p:pic>
        <p:nvPicPr>
          <p:cNvPr id="5" name="Picture 4">
            <a:extLst>
              <a:ext uri="{FF2B5EF4-FFF2-40B4-BE49-F238E27FC236}">
                <a16:creationId xmlns:a16="http://schemas.microsoft.com/office/drawing/2014/main" id="{93B87A50-2231-40A3-B379-BC09A86E2A04}"/>
              </a:ext>
            </a:extLst>
          </p:cNvPr>
          <p:cNvPicPr>
            <a:picLocks noChangeAspect="1"/>
          </p:cNvPicPr>
          <p:nvPr/>
        </p:nvPicPr>
        <p:blipFill>
          <a:blip r:embed="rId2"/>
          <a:stretch>
            <a:fillRect/>
          </a:stretch>
        </p:blipFill>
        <p:spPr>
          <a:xfrm>
            <a:off x="7561069" y="908720"/>
            <a:ext cx="4124901" cy="1933845"/>
          </a:xfrm>
          <a:prstGeom prst="rect">
            <a:avLst/>
          </a:prstGeom>
        </p:spPr>
      </p:pic>
      <p:pic>
        <p:nvPicPr>
          <p:cNvPr id="6" name="Picture 5">
            <a:extLst>
              <a:ext uri="{FF2B5EF4-FFF2-40B4-BE49-F238E27FC236}">
                <a16:creationId xmlns:a16="http://schemas.microsoft.com/office/drawing/2014/main" id="{8DD027EA-1DD7-4B37-8169-DBF2282C3D6A}"/>
              </a:ext>
            </a:extLst>
          </p:cNvPr>
          <p:cNvPicPr>
            <a:picLocks noChangeAspect="1"/>
          </p:cNvPicPr>
          <p:nvPr/>
        </p:nvPicPr>
        <p:blipFill>
          <a:blip r:embed="rId3"/>
          <a:stretch>
            <a:fillRect/>
          </a:stretch>
        </p:blipFill>
        <p:spPr>
          <a:xfrm>
            <a:off x="7394358" y="3242531"/>
            <a:ext cx="4458322" cy="2762636"/>
          </a:xfrm>
          <a:prstGeom prst="rect">
            <a:avLst/>
          </a:prstGeom>
        </p:spPr>
      </p:pic>
    </p:spTree>
    <p:extLst>
      <p:ext uri="{BB962C8B-B14F-4D97-AF65-F5344CB8AC3E}">
        <p14:creationId xmlns:p14="http://schemas.microsoft.com/office/powerpoint/2010/main" val="3884298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Complete-Split Transaction Token</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6780129" cy="1655325"/>
          </a:xfrm>
        </p:spPr>
        <p:txBody>
          <a:bodyPr/>
          <a:lstStyle/>
          <a:p>
            <a:pPr marL="285750" indent="-285750">
              <a:buFont typeface="Arial" panose="020B0604020202020204" pitchFamily="34" charset="0"/>
              <a:buChar char="•"/>
            </a:pPr>
            <a:r>
              <a:rPr lang="en-US" dirty="0"/>
              <a:t>A SPLIT special token packet with the SC field set to one indicates that this is a complete-split transaction (CSPLIT).</a:t>
            </a:r>
          </a:p>
          <a:p>
            <a:pPr marL="285750" indent="-285750">
              <a:buFont typeface="Arial" panose="020B0604020202020204" pitchFamily="34" charset="0"/>
              <a:buChar char="•"/>
            </a:pPr>
            <a:r>
              <a:rPr lang="en-US" dirty="0"/>
              <a:t>The U bit is reserved/unused and must be reset to zero(0B).</a:t>
            </a:r>
          </a:p>
          <a:p>
            <a:pPr marL="285750" indent="-285750">
              <a:buFont typeface="Arial" panose="020B0604020202020204" pitchFamily="34" charset="0"/>
              <a:buChar char="•"/>
            </a:pPr>
            <a:r>
              <a:rPr lang="en-US" dirty="0"/>
              <a:t>The other fields of the complete-split token packet have the same definitions as for the start-split token packet.</a:t>
            </a:r>
          </a:p>
        </p:txBody>
      </p:sp>
      <p:pic>
        <p:nvPicPr>
          <p:cNvPr id="7" name="Picture 6">
            <a:extLst>
              <a:ext uri="{FF2B5EF4-FFF2-40B4-BE49-F238E27FC236}">
                <a16:creationId xmlns:a16="http://schemas.microsoft.com/office/drawing/2014/main" id="{B04BDF65-02E1-44C1-BF18-625B61429E09}"/>
              </a:ext>
            </a:extLst>
          </p:cNvPr>
          <p:cNvPicPr>
            <a:picLocks noChangeAspect="1"/>
          </p:cNvPicPr>
          <p:nvPr/>
        </p:nvPicPr>
        <p:blipFill>
          <a:blip r:embed="rId2"/>
          <a:stretch>
            <a:fillRect/>
          </a:stretch>
        </p:blipFill>
        <p:spPr>
          <a:xfrm>
            <a:off x="7248128" y="1196752"/>
            <a:ext cx="4839375" cy="1362265"/>
          </a:xfrm>
          <a:prstGeom prst="rect">
            <a:avLst/>
          </a:prstGeom>
        </p:spPr>
      </p:pic>
    </p:spTree>
    <p:extLst>
      <p:ext uri="{BB962C8B-B14F-4D97-AF65-F5344CB8AC3E}">
        <p14:creationId xmlns:p14="http://schemas.microsoft.com/office/powerpoint/2010/main" val="736460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Start-of-Frame Packets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7068161" cy="3530710"/>
          </a:xfrm>
        </p:spPr>
        <p:txBody>
          <a:bodyPr/>
          <a:lstStyle/>
          <a:p>
            <a:r>
              <a:rPr lang="en-US" dirty="0"/>
              <a:t>Start-of-Frame (SOF) packets are issued by the host at a nominal rate of once every 1.00 </a:t>
            </a:r>
            <a:r>
              <a:rPr lang="en-US" dirty="0" err="1"/>
              <a:t>ms</a:t>
            </a:r>
            <a:r>
              <a:rPr lang="en-US" dirty="0"/>
              <a:t> ±0.0005 </a:t>
            </a:r>
            <a:r>
              <a:rPr lang="en-US" dirty="0" err="1"/>
              <a:t>ms</a:t>
            </a:r>
            <a:r>
              <a:rPr lang="en-US" dirty="0"/>
              <a:t> for a full-speed bus and 125 </a:t>
            </a:r>
            <a:r>
              <a:rPr lang="en-US" dirty="0" err="1"/>
              <a:t>μs</a:t>
            </a:r>
            <a:r>
              <a:rPr lang="en-US" dirty="0"/>
              <a:t> ±0.0625 </a:t>
            </a:r>
            <a:r>
              <a:rPr lang="en-US" dirty="0" err="1"/>
              <a:t>μs</a:t>
            </a:r>
            <a:r>
              <a:rPr lang="en-US" dirty="0"/>
              <a:t> for a high-speed bus. SOF packets consist of a PID indicating packet type followed by an 11-bit frame number field as illustrated in Figure 8-13.</a:t>
            </a:r>
          </a:p>
          <a:p>
            <a:pPr marL="285750" indent="-285750">
              <a:buFont typeface="Arial" panose="020B0604020202020204" pitchFamily="34" charset="0"/>
              <a:buChar char="•"/>
            </a:pPr>
            <a:r>
              <a:rPr lang="en-US" dirty="0"/>
              <a:t>Frame timing sensitive functions, that do not need to keep track of frame number (e.g., a full-speed operating hub), need only decode the SOF PID; they can ignore the frame number and its CRC.</a:t>
            </a:r>
          </a:p>
          <a:p>
            <a:pPr marL="285750" indent="-285750">
              <a:buFont typeface="Arial" panose="020B0604020202020204" pitchFamily="34" charset="0"/>
              <a:buChar char="•"/>
            </a:pPr>
            <a:r>
              <a:rPr lang="en-US" dirty="0"/>
              <a:t>If a function needs to track frame number, it must comprehend both the PID and the time stamp.</a:t>
            </a:r>
          </a:p>
          <a:p>
            <a:pPr marL="285750" indent="-285750">
              <a:buFont typeface="Arial" panose="020B0604020202020204" pitchFamily="34" charset="0"/>
              <a:buChar char="•"/>
            </a:pPr>
            <a:r>
              <a:rPr lang="en-US" dirty="0"/>
              <a:t>Full-speed devices that have no particular need for bus timing information may ignore the SOF packet.</a:t>
            </a:r>
          </a:p>
        </p:txBody>
      </p:sp>
      <p:pic>
        <p:nvPicPr>
          <p:cNvPr id="5" name="Picture 4">
            <a:extLst>
              <a:ext uri="{FF2B5EF4-FFF2-40B4-BE49-F238E27FC236}">
                <a16:creationId xmlns:a16="http://schemas.microsoft.com/office/drawing/2014/main" id="{987E0BB4-8B6D-482D-A051-F20624075B17}"/>
              </a:ext>
            </a:extLst>
          </p:cNvPr>
          <p:cNvPicPr>
            <a:picLocks noChangeAspect="1"/>
          </p:cNvPicPr>
          <p:nvPr/>
        </p:nvPicPr>
        <p:blipFill>
          <a:blip r:embed="rId2"/>
          <a:stretch>
            <a:fillRect/>
          </a:stretch>
        </p:blipFill>
        <p:spPr>
          <a:xfrm>
            <a:off x="7589574" y="2204864"/>
            <a:ext cx="4134427" cy="2172003"/>
          </a:xfrm>
          <a:prstGeom prst="rect">
            <a:avLst/>
          </a:prstGeom>
        </p:spPr>
      </p:pic>
    </p:spTree>
    <p:extLst>
      <p:ext uri="{BB962C8B-B14F-4D97-AF65-F5344CB8AC3E}">
        <p14:creationId xmlns:p14="http://schemas.microsoft.com/office/powerpoint/2010/main" val="2872498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USB Frames and </a:t>
            </a:r>
            <a:r>
              <a:rPr lang="en-US" sz="2000" dirty="0" err="1"/>
              <a:t>Microframes</a:t>
            </a:r>
            <a:endParaRPr lang="en-US" sz="2000" dirty="0"/>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268760"/>
            <a:ext cx="7004898" cy="5020349"/>
          </a:xfrm>
        </p:spPr>
        <p:txBody>
          <a:bodyPr/>
          <a:lstStyle/>
          <a:p>
            <a:pPr marL="285750" indent="-285750">
              <a:buFont typeface="Arial" panose="020B0604020202020204" pitchFamily="34" charset="0"/>
              <a:buChar char="•"/>
            </a:pPr>
            <a:r>
              <a:rPr lang="en-US" dirty="0"/>
              <a:t>USB defines a full-speed 1 </a:t>
            </a:r>
            <a:r>
              <a:rPr lang="en-US" dirty="0" err="1"/>
              <a:t>ms</a:t>
            </a:r>
            <a:r>
              <a:rPr lang="en-US" dirty="0"/>
              <a:t> frame time indicated by a Start Of Frame (SOF) packet each and every 1ms period with defined jitter tolerances. </a:t>
            </a:r>
          </a:p>
          <a:p>
            <a:pPr marL="285750" indent="-285750">
              <a:buFont typeface="Arial" panose="020B0604020202020204" pitchFamily="34" charset="0"/>
              <a:buChar char="•"/>
            </a:pPr>
            <a:r>
              <a:rPr lang="en-US" dirty="0"/>
              <a:t>USB also defines a high-speed </a:t>
            </a:r>
            <a:r>
              <a:rPr lang="en-US" dirty="0" err="1"/>
              <a:t>microframe</a:t>
            </a:r>
            <a:r>
              <a:rPr lang="en-US" dirty="0"/>
              <a:t> with a 125 </a:t>
            </a:r>
            <a:r>
              <a:rPr lang="en-US" dirty="0" err="1"/>
              <a:t>μs</a:t>
            </a:r>
            <a:r>
              <a:rPr lang="en-US" dirty="0"/>
              <a:t> frame time with related jitter tolerances (See Chapter 7).</a:t>
            </a:r>
          </a:p>
          <a:p>
            <a:pPr marL="285750" indent="-285750">
              <a:buFont typeface="Arial" panose="020B0604020202020204" pitchFamily="34" charset="0"/>
              <a:buChar char="•"/>
            </a:pPr>
            <a:r>
              <a:rPr lang="en-US" dirty="0"/>
              <a:t>SOF packets are generated (by the host controller or hub transaction translator) every 1ms for full-speed links.</a:t>
            </a:r>
          </a:p>
          <a:p>
            <a:pPr marL="285750" indent="-285750">
              <a:buFont typeface="Arial" panose="020B0604020202020204" pitchFamily="34" charset="0"/>
              <a:buChar char="•"/>
            </a:pPr>
            <a:r>
              <a:rPr lang="en-US" dirty="0"/>
              <a:t>SOF packets are also generated after the next seven 125 </a:t>
            </a:r>
            <a:r>
              <a:rPr lang="en-US" dirty="0" err="1"/>
              <a:t>μs</a:t>
            </a:r>
            <a:r>
              <a:rPr lang="en-US" dirty="0"/>
              <a:t> periods for high-speed links.</a:t>
            </a:r>
          </a:p>
          <a:p>
            <a:pPr marL="285750" indent="-285750">
              <a:buFont typeface="Arial" panose="020B0604020202020204" pitchFamily="34" charset="0"/>
              <a:buChar char="•"/>
            </a:pPr>
            <a:r>
              <a:rPr lang="en-US" dirty="0"/>
              <a:t>High-speed devices see an SOF packet with the same frame number eight times (every 125 </a:t>
            </a:r>
            <a:r>
              <a:rPr lang="en-US" dirty="0" err="1"/>
              <a:t>μs</a:t>
            </a:r>
            <a:r>
              <a:rPr lang="en-US" dirty="0"/>
              <a:t>) during each 1 </a:t>
            </a:r>
            <a:r>
              <a:rPr lang="en-US" dirty="0" err="1"/>
              <a:t>ms</a:t>
            </a:r>
            <a:r>
              <a:rPr lang="en-US" dirty="0"/>
              <a:t> period.</a:t>
            </a:r>
          </a:p>
          <a:p>
            <a:pPr marL="285750" indent="-285750">
              <a:buFont typeface="Arial" panose="020B0604020202020204" pitchFamily="34" charset="0"/>
              <a:buChar char="•"/>
            </a:pPr>
            <a:r>
              <a:rPr lang="en-US" dirty="0"/>
              <a:t>If desired, a high-speed device can locally determine a particular </a:t>
            </a:r>
            <a:r>
              <a:rPr lang="en-US" dirty="0" err="1"/>
              <a:t>microframe</a:t>
            </a:r>
            <a:r>
              <a:rPr lang="en-US" dirty="0"/>
              <a:t> “number” by detecting the SOF that had a different frame number than the previous SOF and treating that as the zeroth </a:t>
            </a:r>
            <a:r>
              <a:rPr lang="en-US" dirty="0" err="1"/>
              <a:t>microframe</a:t>
            </a:r>
            <a:r>
              <a:rPr lang="en-US" dirty="0"/>
              <a:t>. The next seven SOFs with the same frame number can be treated as </a:t>
            </a:r>
            <a:r>
              <a:rPr lang="en-US" dirty="0" err="1"/>
              <a:t>microframes</a:t>
            </a:r>
            <a:r>
              <a:rPr lang="en-US" dirty="0"/>
              <a:t> 1 through 7.</a:t>
            </a:r>
          </a:p>
        </p:txBody>
      </p:sp>
      <p:pic>
        <p:nvPicPr>
          <p:cNvPr id="6" name="Picture 5">
            <a:extLst>
              <a:ext uri="{FF2B5EF4-FFF2-40B4-BE49-F238E27FC236}">
                <a16:creationId xmlns:a16="http://schemas.microsoft.com/office/drawing/2014/main" id="{A4A507DC-0B1E-42BE-9188-A348E938CD8F}"/>
              </a:ext>
            </a:extLst>
          </p:cNvPr>
          <p:cNvPicPr>
            <a:picLocks noChangeAspect="1"/>
          </p:cNvPicPr>
          <p:nvPr/>
        </p:nvPicPr>
        <p:blipFill>
          <a:blip r:embed="rId2"/>
          <a:stretch>
            <a:fillRect/>
          </a:stretch>
        </p:blipFill>
        <p:spPr>
          <a:xfrm>
            <a:off x="7472897" y="1922820"/>
            <a:ext cx="4665977" cy="2746906"/>
          </a:xfrm>
          <a:prstGeom prst="rect">
            <a:avLst/>
          </a:prstGeom>
        </p:spPr>
      </p:pic>
    </p:spTree>
    <p:extLst>
      <p:ext uri="{BB962C8B-B14F-4D97-AF65-F5344CB8AC3E}">
        <p14:creationId xmlns:p14="http://schemas.microsoft.com/office/powerpoint/2010/main" val="2234631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Data Packets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7068161" cy="3235245"/>
          </a:xfrm>
        </p:spPr>
        <p:txBody>
          <a:bodyPr/>
          <a:lstStyle/>
          <a:p>
            <a:r>
              <a:rPr lang="en-US" dirty="0"/>
              <a:t>A data packet consists of a PID, a data field containing zero or more bytes of data, and a CRC as shown in Figure 8-15:</a:t>
            </a:r>
          </a:p>
          <a:p>
            <a:pPr marL="285750" indent="-285750">
              <a:buFont typeface="Arial" panose="020B0604020202020204" pitchFamily="34" charset="0"/>
              <a:buChar char="•"/>
            </a:pPr>
            <a:r>
              <a:rPr lang="en-US" dirty="0"/>
              <a:t>There are four types of data packets, identified by differing PIDs: DATA0, DATA1, DATA2 and MDATA.</a:t>
            </a:r>
          </a:p>
          <a:p>
            <a:pPr marL="285750" indent="-285750">
              <a:buFont typeface="Arial" panose="020B0604020202020204" pitchFamily="34" charset="0"/>
              <a:buChar char="•"/>
            </a:pPr>
            <a:r>
              <a:rPr lang="en-US" dirty="0"/>
              <a:t>Data must always be sent in integral numbers of bytes. The data CRC is computed over only the data field in the packet and does not include the PID, which has its own check field.</a:t>
            </a:r>
          </a:p>
          <a:p>
            <a:pPr marL="285750" indent="-285750">
              <a:buFont typeface="Arial" panose="020B0604020202020204" pitchFamily="34" charset="0"/>
              <a:buChar char="•"/>
            </a:pPr>
            <a:r>
              <a:rPr lang="en-US" dirty="0"/>
              <a:t>The maximum data payload size allowed for low-speed devices is 8 bytes. The maximum data payload size for full-speed devices is 1023. The maximum data payload size for high-speed devices is 1024 bytes.</a:t>
            </a:r>
          </a:p>
        </p:txBody>
      </p:sp>
      <p:pic>
        <p:nvPicPr>
          <p:cNvPr id="6" name="Picture 5">
            <a:extLst>
              <a:ext uri="{FF2B5EF4-FFF2-40B4-BE49-F238E27FC236}">
                <a16:creationId xmlns:a16="http://schemas.microsoft.com/office/drawing/2014/main" id="{F8383D45-45F7-4676-A435-340B48F28536}"/>
              </a:ext>
            </a:extLst>
          </p:cNvPr>
          <p:cNvPicPr>
            <a:picLocks noChangeAspect="1"/>
          </p:cNvPicPr>
          <p:nvPr/>
        </p:nvPicPr>
        <p:blipFill>
          <a:blip r:embed="rId2"/>
          <a:stretch>
            <a:fillRect/>
          </a:stretch>
        </p:blipFill>
        <p:spPr>
          <a:xfrm>
            <a:off x="7536160" y="1907976"/>
            <a:ext cx="4470091" cy="2372508"/>
          </a:xfrm>
          <a:prstGeom prst="rect">
            <a:avLst/>
          </a:prstGeom>
        </p:spPr>
      </p:pic>
    </p:spTree>
    <p:extLst>
      <p:ext uri="{BB962C8B-B14F-4D97-AF65-F5344CB8AC3E}">
        <p14:creationId xmlns:p14="http://schemas.microsoft.com/office/powerpoint/2010/main" val="221971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Handshake Packets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8796353" cy="4917757"/>
          </a:xfrm>
        </p:spPr>
        <p:txBody>
          <a:bodyPr/>
          <a:lstStyle/>
          <a:p>
            <a:r>
              <a:rPr lang="en-US" dirty="0"/>
              <a:t>Handshake packets consist of only a PID, used to report the status of a data transaction and can return values indicating successful reception of data, command acceptance or rejection, flow control, and halt conditions, delimited by an EOP after one byte of packet field.</a:t>
            </a:r>
          </a:p>
          <a:p>
            <a:pPr marL="285750" indent="-285750">
              <a:buFont typeface="Arial" panose="020B0604020202020204" pitchFamily="34" charset="0"/>
              <a:buChar char="•"/>
            </a:pPr>
            <a:r>
              <a:rPr lang="en-US" b="1" dirty="0"/>
              <a:t>ACK</a:t>
            </a:r>
            <a:r>
              <a:rPr lang="en-US" dirty="0"/>
              <a:t> indicates that the data packet was received without bit stuff or CRC errors over the data field and that the data PID was received correctly</a:t>
            </a:r>
          </a:p>
          <a:p>
            <a:pPr marL="285750" indent="-285750">
              <a:buFont typeface="Arial" panose="020B0604020202020204" pitchFamily="34" charset="0"/>
              <a:buChar char="•"/>
            </a:pPr>
            <a:r>
              <a:rPr lang="en-US" b="1" dirty="0"/>
              <a:t>NAK</a:t>
            </a:r>
            <a:r>
              <a:rPr lang="en-US" dirty="0"/>
              <a:t> indicates that a function was unable to accept data from the host (OUT) or that a function has no data to transmit to the host (IN).</a:t>
            </a:r>
          </a:p>
          <a:p>
            <a:pPr marL="285750" indent="-285750">
              <a:buFont typeface="Arial" panose="020B0604020202020204" pitchFamily="34" charset="0"/>
              <a:buChar char="•"/>
            </a:pPr>
            <a:r>
              <a:rPr lang="en-US" b="1" dirty="0"/>
              <a:t>STALL</a:t>
            </a:r>
            <a:r>
              <a:rPr lang="en-US" dirty="0"/>
              <a:t> is returned by a function in response to an IN token or after the data phase of an OUT or in response to a PING transaction, indicates that a function is unable to transmit or receive data, or that a control pipe request is not supported.</a:t>
            </a:r>
          </a:p>
          <a:p>
            <a:pPr marL="285750" indent="-285750">
              <a:buFont typeface="Arial" panose="020B0604020202020204" pitchFamily="34" charset="0"/>
              <a:buChar char="•"/>
            </a:pPr>
            <a:r>
              <a:rPr lang="en-US" b="1" dirty="0"/>
              <a:t>NYET </a:t>
            </a:r>
            <a:r>
              <a:rPr lang="en-US" dirty="0"/>
              <a:t>returned by a highspeed endpoint as part of the PING protocol or returned by a hub in response to a split-transaction when the full-/low-speed transaction has not yet been completed or the hub is otherwise not able to handle the split-transaction</a:t>
            </a:r>
          </a:p>
          <a:p>
            <a:pPr marL="285750" indent="-285750">
              <a:buFont typeface="Arial" panose="020B0604020202020204" pitchFamily="34" charset="0"/>
              <a:buChar char="•"/>
            </a:pPr>
            <a:r>
              <a:rPr lang="en-US" b="1" dirty="0"/>
              <a:t>ERR</a:t>
            </a:r>
            <a:r>
              <a:rPr lang="en-US" dirty="0"/>
              <a:t> is a high-speed only handshake that is returned to allow a high-speed hub to report an error on a full-/low-speed bus.</a:t>
            </a:r>
          </a:p>
        </p:txBody>
      </p:sp>
      <p:pic>
        <p:nvPicPr>
          <p:cNvPr id="5" name="Picture 4">
            <a:extLst>
              <a:ext uri="{FF2B5EF4-FFF2-40B4-BE49-F238E27FC236}">
                <a16:creationId xmlns:a16="http://schemas.microsoft.com/office/drawing/2014/main" id="{6F278DCA-1D28-4F76-83CA-0603F5D4F4DE}"/>
              </a:ext>
            </a:extLst>
          </p:cNvPr>
          <p:cNvPicPr>
            <a:picLocks noChangeAspect="1"/>
          </p:cNvPicPr>
          <p:nvPr/>
        </p:nvPicPr>
        <p:blipFill>
          <a:blip r:embed="rId2"/>
          <a:stretch>
            <a:fillRect/>
          </a:stretch>
        </p:blipFill>
        <p:spPr>
          <a:xfrm>
            <a:off x="9264352" y="2492896"/>
            <a:ext cx="2744704" cy="1548295"/>
          </a:xfrm>
          <a:prstGeom prst="rect">
            <a:avLst/>
          </a:prstGeom>
        </p:spPr>
      </p:pic>
    </p:spTree>
    <p:extLst>
      <p:ext uri="{BB962C8B-B14F-4D97-AF65-F5344CB8AC3E}">
        <p14:creationId xmlns:p14="http://schemas.microsoft.com/office/powerpoint/2010/main" val="1012827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Handshake Responses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1"/>
            <a:ext cx="11244575" cy="635857"/>
          </a:xfrm>
        </p:spPr>
        <p:txBody>
          <a:bodyPr/>
          <a:lstStyle/>
          <a:p>
            <a:r>
              <a:rPr lang="en-US" dirty="0"/>
              <a:t>Transmitting and receiving functions must return handshakes based upon an order of precedence detailed in Table 8-4 through Table 8-6.</a:t>
            </a:r>
          </a:p>
        </p:txBody>
      </p:sp>
      <p:pic>
        <p:nvPicPr>
          <p:cNvPr id="6" name="Picture 5">
            <a:extLst>
              <a:ext uri="{FF2B5EF4-FFF2-40B4-BE49-F238E27FC236}">
                <a16:creationId xmlns:a16="http://schemas.microsoft.com/office/drawing/2014/main" id="{79B7523C-D785-489A-90EE-5D563FAB8419}"/>
              </a:ext>
            </a:extLst>
          </p:cNvPr>
          <p:cNvPicPr>
            <a:picLocks noChangeAspect="1"/>
          </p:cNvPicPr>
          <p:nvPr/>
        </p:nvPicPr>
        <p:blipFill>
          <a:blip r:embed="rId2"/>
          <a:stretch>
            <a:fillRect/>
          </a:stretch>
        </p:blipFill>
        <p:spPr>
          <a:xfrm>
            <a:off x="479426" y="2060848"/>
            <a:ext cx="5207722" cy="1944216"/>
          </a:xfrm>
          <a:prstGeom prst="rect">
            <a:avLst/>
          </a:prstGeom>
        </p:spPr>
      </p:pic>
      <p:pic>
        <p:nvPicPr>
          <p:cNvPr id="8" name="Picture 7">
            <a:extLst>
              <a:ext uri="{FF2B5EF4-FFF2-40B4-BE49-F238E27FC236}">
                <a16:creationId xmlns:a16="http://schemas.microsoft.com/office/drawing/2014/main" id="{6CC124CA-0250-4718-AE4E-9FE7B00487E4}"/>
              </a:ext>
            </a:extLst>
          </p:cNvPr>
          <p:cNvPicPr>
            <a:picLocks noChangeAspect="1"/>
          </p:cNvPicPr>
          <p:nvPr/>
        </p:nvPicPr>
        <p:blipFill>
          <a:blip r:embed="rId3"/>
          <a:stretch>
            <a:fillRect/>
          </a:stretch>
        </p:blipFill>
        <p:spPr>
          <a:xfrm>
            <a:off x="6240016" y="2039229"/>
            <a:ext cx="5368970" cy="1677803"/>
          </a:xfrm>
          <a:prstGeom prst="rect">
            <a:avLst/>
          </a:prstGeom>
        </p:spPr>
      </p:pic>
      <p:pic>
        <p:nvPicPr>
          <p:cNvPr id="10" name="Picture 9">
            <a:extLst>
              <a:ext uri="{FF2B5EF4-FFF2-40B4-BE49-F238E27FC236}">
                <a16:creationId xmlns:a16="http://schemas.microsoft.com/office/drawing/2014/main" id="{1A12A52A-A383-4A59-B5B9-27B7FFF7BE5A}"/>
              </a:ext>
            </a:extLst>
          </p:cNvPr>
          <p:cNvPicPr>
            <a:picLocks noChangeAspect="1"/>
          </p:cNvPicPr>
          <p:nvPr/>
        </p:nvPicPr>
        <p:blipFill>
          <a:blip r:embed="rId4"/>
          <a:stretch>
            <a:fillRect/>
          </a:stretch>
        </p:blipFill>
        <p:spPr>
          <a:xfrm>
            <a:off x="6245678" y="3789040"/>
            <a:ext cx="5369991" cy="2382975"/>
          </a:xfrm>
          <a:prstGeom prst="rect">
            <a:avLst/>
          </a:prstGeom>
        </p:spPr>
      </p:pic>
    </p:spTree>
    <p:extLst>
      <p:ext uri="{BB962C8B-B14F-4D97-AF65-F5344CB8AC3E}">
        <p14:creationId xmlns:p14="http://schemas.microsoft.com/office/powerpoint/2010/main" val="154374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Architectural Overview</a:t>
            </a:r>
            <a:br>
              <a:rPr lang="en-US" cap="all" dirty="0"/>
            </a:br>
            <a:r>
              <a:rPr lang="en-US" sz="2000" cap="all" dirty="0"/>
              <a:t>USB System Description</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11244574" cy="4146263"/>
          </a:xfrm>
        </p:spPr>
        <p:txBody>
          <a:bodyPr/>
          <a:lstStyle/>
          <a:p>
            <a:pPr algn="just"/>
            <a:r>
              <a:rPr kumimoji="1" lang="en-US" altLang="ja-JP" dirty="0"/>
              <a:t>A USB system is described by three definitional areas:</a:t>
            </a:r>
          </a:p>
          <a:p>
            <a:pPr marL="285750" indent="-285750" algn="just">
              <a:buFont typeface="Arial" panose="020B0604020202020204" pitchFamily="34" charset="0"/>
              <a:buChar char="•"/>
            </a:pPr>
            <a:r>
              <a:rPr kumimoji="1" lang="en-US" altLang="ja-JP" dirty="0"/>
              <a:t>USB interconnect: is the manner in which USB devices are connected to and communicate with the host. This includes the following:</a:t>
            </a:r>
          </a:p>
          <a:p>
            <a:pPr marL="641350" lvl="2" indent="-285750" algn="just"/>
            <a:r>
              <a:rPr kumimoji="1" lang="en-US" altLang="ja-JP" dirty="0"/>
              <a:t>Bus Topology</a:t>
            </a:r>
          </a:p>
          <a:p>
            <a:pPr marL="641350" lvl="2" indent="-285750" algn="just"/>
            <a:r>
              <a:rPr kumimoji="1" lang="en-US" altLang="ja-JP" dirty="0"/>
              <a:t>Inter-layer Relationships</a:t>
            </a:r>
          </a:p>
          <a:p>
            <a:pPr marL="641350" lvl="2" indent="-285750" algn="just"/>
            <a:r>
              <a:rPr kumimoji="1" lang="en-US" altLang="ja-JP" dirty="0"/>
              <a:t>Data Flow Models</a:t>
            </a:r>
          </a:p>
          <a:p>
            <a:pPr marL="641350" lvl="2" indent="-285750" algn="just"/>
            <a:r>
              <a:rPr kumimoji="1" lang="en-US" altLang="ja-JP" dirty="0"/>
              <a:t>USB Schedule</a:t>
            </a:r>
          </a:p>
          <a:p>
            <a:pPr marL="285750" indent="-285750" algn="just">
              <a:buFont typeface="Arial" panose="020B0604020202020204" pitchFamily="34" charset="0"/>
              <a:buChar char="•"/>
            </a:pPr>
            <a:r>
              <a:rPr kumimoji="1" lang="en-US" altLang="ja-JP" dirty="0"/>
              <a:t>USB devices: are one of the following</a:t>
            </a:r>
          </a:p>
          <a:p>
            <a:pPr marL="641350" lvl="2" indent="-285750" algn="just"/>
            <a:r>
              <a:rPr kumimoji="1" lang="en-US" altLang="ja-JP" dirty="0"/>
              <a:t>Hubs: which provide additional attachment points to the USB</a:t>
            </a:r>
          </a:p>
          <a:p>
            <a:pPr marL="641350" lvl="2" indent="-285750" algn="just"/>
            <a:r>
              <a:rPr kumimoji="1" lang="en-US" altLang="ja-JP" dirty="0"/>
              <a:t>Functions: which provide capabilities to the system, such as an ISDN connection, a digital joystick, or speakers</a:t>
            </a:r>
          </a:p>
          <a:p>
            <a:pPr marL="285750" indent="-285750" algn="just">
              <a:buFont typeface="Arial" panose="020B0604020202020204" pitchFamily="34" charset="0"/>
              <a:buChar char="•"/>
            </a:pPr>
            <a:r>
              <a:rPr kumimoji="1" lang="en-US" altLang="ja-JP" dirty="0"/>
              <a:t>USB host: only 1 host in an USB system</a:t>
            </a:r>
            <a:endParaRPr kumimoji="1" lang="ja-JP" altLang="en-US" dirty="0"/>
          </a:p>
        </p:txBody>
      </p:sp>
    </p:spTree>
    <p:extLst>
      <p:ext uri="{BB962C8B-B14F-4D97-AF65-F5344CB8AC3E}">
        <p14:creationId xmlns:p14="http://schemas.microsoft.com/office/powerpoint/2010/main" val="343798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D8C2-EF04-495E-9E75-18C8D7A02780}"/>
              </a:ext>
            </a:extLst>
          </p:cNvPr>
          <p:cNvSpPr>
            <a:spLocks noGrp="1"/>
          </p:cNvSpPr>
          <p:nvPr>
            <p:ph type="title"/>
          </p:nvPr>
        </p:nvSpPr>
        <p:spPr>
          <a:xfrm>
            <a:off x="467999" y="332539"/>
            <a:ext cx="11244575" cy="720197"/>
          </a:xfrm>
        </p:spPr>
        <p:txBody>
          <a:bodyPr/>
          <a:lstStyle/>
          <a:p>
            <a:r>
              <a:rPr lang="en-US"/>
              <a:t>Protocol Layer</a:t>
            </a:r>
            <a:br>
              <a:rPr lang="en-US"/>
            </a:br>
            <a:r>
              <a:rPr lang="en-US" sz="2000"/>
              <a:t>Packet Formats: Transactions</a:t>
            </a:r>
            <a:endParaRPr lang="en-US" sz="2000" dirty="0"/>
          </a:p>
        </p:txBody>
      </p:sp>
      <p:sp>
        <p:nvSpPr>
          <p:cNvPr id="3" name="Content Placeholder 2">
            <a:extLst>
              <a:ext uri="{FF2B5EF4-FFF2-40B4-BE49-F238E27FC236}">
                <a16:creationId xmlns:a16="http://schemas.microsoft.com/office/drawing/2014/main" id="{0DB842BD-A87F-48FB-9AB7-D9AE27F82A71}"/>
              </a:ext>
            </a:extLst>
          </p:cNvPr>
          <p:cNvSpPr>
            <a:spLocks noGrp="1"/>
          </p:cNvSpPr>
          <p:nvPr>
            <p:ph idx="1"/>
          </p:nvPr>
        </p:nvSpPr>
        <p:spPr>
          <a:xfrm>
            <a:off x="468000" y="1424991"/>
            <a:ext cx="11244574" cy="2656625"/>
          </a:xfrm>
        </p:spPr>
        <p:txBody>
          <a:bodyPr/>
          <a:lstStyle/>
          <a:p>
            <a:r>
              <a:rPr lang="en-US" dirty="0"/>
              <a:t>Each transfer type determines various characteristics of the communication flow including the following: </a:t>
            </a:r>
          </a:p>
          <a:p>
            <a:pPr marL="285750" indent="-285750">
              <a:buClr>
                <a:schemeClr val="tx2"/>
              </a:buClr>
              <a:buFont typeface="Arial" panose="020B0604020202020204" pitchFamily="34" charset="0"/>
              <a:buChar char="•"/>
            </a:pPr>
            <a:r>
              <a:rPr lang="en-US" dirty="0"/>
              <a:t>Data format imposed by the USB </a:t>
            </a:r>
          </a:p>
          <a:p>
            <a:pPr marL="285750" indent="-285750">
              <a:buClr>
                <a:schemeClr val="tx2"/>
              </a:buClr>
              <a:buFont typeface="Arial" panose="020B0604020202020204" pitchFamily="34" charset="0"/>
              <a:buChar char="•"/>
            </a:pPr>
            <a:r>
              <a:rPr lang="en-US" dirty="0"/>
              <a:t>Direction of communication flow </a:t>
            </a:r>
          </a:p>
          <a:p>
            <a:pPr marL="285750" indent="-285750">
              <a:buClr>
                <a:schemeClr val="tx2"/>
              </a:buClr>
              <a:buFont typeface="Arial" panose="020B0604020202020204" pitchFamily="34" charset="0"/>
              <a:buChar char="•"/>
            </a:pPr>
            <a:r>
              <a:rPr lang="en-US" dirty="0"/>
              <a:t>Packet size constraints </a:t>
            </a:r>
            <a:r>
              <a:rPr lang="en-US" dirty="0" err="1"/>
              <a:t>vBus</a:t>
            </a:r>
            <a:r>
              <a:rPr lang="en-US" dirty="0"/>
              <a:t> access constraints </a:t>
            </a:r>
          </a:p>
          <a:p>
            <a:pPr marL="285750" indent="-285750">
              <a:buClr>
                <a:schemeClr val="tx2"/>
              </a:buClr>
              <a:buFont typeface="Arial" panose="020B0604020202020204" pitchFamily="34" charset="0"/>
              <a:buChar char="•"/>
            </a:pPr>
            <a:r>
              <a:rPr lang="en-US" dirty="0"/>
              <a:t>Latency constraints </a:t>
            </a:r>
          </a:p>
          <a:p>
            <a:pPr marL="285750" indent="-285750">
              <a:buClr>
                <a:schemeClr val="tx2"/>
              </a:buClr>
              <a:buFont typeface="Arial" panose="020B0604020202020204" pitchFamily="34" charset="0"/>
              <a:buChar char="•"/>
            </a:pPr>
            <a:r>
              <a:rPr lang="en-US" dirty="0"/>
              <a:t>Required data sequences </a:t>
            </a:r>
          </a:p>
          <a:p>
            <a:pPr marL="285750" indent="-285750">
              <a:buClr>
                <a:schemeClr val="tx2"/>
              </a:buClr>
              <a:buFont typeface="Arial" panose="020B0604020202020204" pitchFamily="34" charset="0"/>
              <a:buChar char="•"/>
            </a:pPr>
            <a:r>
              <a:rPr lang="en-US" dirty="0"/>
              <a:t>Error handling</a:t>
            </a:r>
          </a:p>
        </p:txBody>
      </p:sp>
    </p:spTree>
    <p:extLst>
      <p:ext uri="{BB962C8B-B14F-4D97-AF65-F5344CB8AC3E}">
        <p14:creationId xmlns:p14="http://schemas.microsoft.com/office/powerpoint/2010/main" val="3827482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919A-81C6-4652-9306-E7644C0F80D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Transactions</a:t>
            </a:r>
          </a:p>
        </p:txBody>
      </p:sp>
      <p:graphicFrame>
        <p:nvGraphicFramePr>
          <p:cNvPr id="12" name="Content Placeholder 11">
            <a:extLst>
              <a:ext uri="{FF2B5EF4-FFF2-40B4-BE49-F238E27FC236}">
                <a16:creationId xmlns:a16="http://schemas.microsoft.com/office/drawing/2014/main" id="{876CD96F-4CFC-4489-8585-B60DADFAFB3C}"/>
              </a:ext>
            </a:extLst>
          </p:cNvPr>
          <p:cNvGraphicFramePr>
            <a:graphicFrameLocks noGrp="1"/>
          </p:cNvGraphicFramePr>
          <p:nvPr>
            <p:ph idx="1"/>
            <p:extLst>
              <p:ext uri="{D42A27DB-BD31-4B8C-83A1-F6EECF244321}">
                <p14:modId xmlns:p14="http://schemas.microsoft.com/office/powerpoint/2010/main" val="3909528560"/>
              </p:ext>
            </p:extLst>
          </p:nvPr>
        </p:nvGraphicFramePr>
        <p:xfrm>
          <a:off x="457982" y="1424991"/>
          <a:ext cx="11244574" cy="4464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758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Bulk IN Transaction</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12776"/>
            <a:ext cx="5411977" cy="3384376"/>
          </a:xfrm>
        </p:spPr>
        <p:txBody>
          <a:bodyPr/>
          <a:lstStyle/>
          <a:p>
            <a:r>
              <a:rPr lang="en-US" dirty="0"/>
              <a:t>Bulk IN Transaction flow:</a:t>
            </a:r>
          </a:p>
          <a:p>
            <a:pPr marL="285750" indent="-285750">
              <a:buFont typeface="Arial" panose="020B0604020202020204" pitchFamily="34" charset="0"/>
              <a:buChar char="•"/>
            </a:pPr>
            <a:r>
              <a:rPr lang="en-US" dirty="0"/>
              <a:t>When the host is ready to receive bulk data, it issues an IN token</a:t>
            </a:r>
          </a:p>
          <a:p>
            <a:pPr marL="285750" indent="-285750">
              <a:buFont typeface="Arial" panose="020B0604020202020204" pitchFamily="34" charset="0"/>
              <a:buChar char="•"/>
            </a:pPr>
            <a:r>
              <a:rPr lang="en-US" dirty="0"/>
              <a:t>The function endpoint responds by returning either a data packet or, should it be unable to return data, a NAK or STALL handshake.</a:t>
            </a:r>
          </a:p>
          <a:p>
            <a:pPr marL="285750" indent="-285750">
              <a:buFont typeface="Arial" panose="020B0604020202020204" pitchFamily="34" charset="0"/>
              <a:buChar char="•"/>
            </a:pPr>
            <a:r>
              <a:rPr lang="en-US" dirty="0"/>
              <a:t>If the host receives a valid data packet, it responds with an ACK handshake.</a:t>
            </a:r>
          </a:p>
          <a:p>
            <a:pPr marL="285750" indent="-285750">
              <a:buFont typeface="Arial" panose="020B0604020202020204" pitchFamily="34" charset="0"/>
              <a:buChar char="•"/>
            </a:pPr>
            <a:r>
              <a:rPr lang="en-US" dirty="0"/>
              <a:t>If the host detects an error while receiving data, it returns no handshake packet to the function</a:t>
            </a:r>
          </a:p>
        </p:txBody>
      </p:sp>
      <p:pic>
        <p:nvPicPr>
          <p:cNvPr id="5" name="Picture 4">
            <a:extLst>
              <a:ext uri="{FF2B5EF4-FFF2-40B4-BE49-F238E27FC236}">
                <a16:creationId xmlns:a16="http://schemas.microsoft.com/office/drawing/2014/main" id="{76DDCF47-B36A-43E4-9C00-8823534911B8}"/>
              </a:ext>
            </a:extLst>
          </p:cNvPr>
          <p:cNvPicPr>
            <a:picLocks noChangeAspect="1"/>
          </p:cNvPicPr>
          <p:nvPr/>
        </p:nvPicPr>
        <p:blipFill>
          <a:blip r:embed="rId2"/>
          <a:stretch>
            <a:fillRect/>
          </a:stretch>
        </p:blipFill>
        <p:spPr>
          <a:xfrm>
            <a:off x="6023992" y="2780928"/>
            <a:ext cx="6059077" cy="3146340"/>
          </a:xfrm>
          <a:prstGeom prst="rect">
            <a:avLst/>
          </a:prstGeom>
        </p:spPr>
      </p:pic>
      <p:pic>
        <p:nvPicPr>
          <p:cNvPr id="6" name="Picture 5">
            <a:extLst>
              <a:ext uri="{FF2B5EF4-FFF2-40B4-BE49-F238E27FC236}">
                <a16:creationId xmlns:a16="http://schemas.microsoft.com/office/drawing/2014/main" id="{099AECA1-97D2-4F76-90B5-0A63F5C717B1}"/>
              </a:ext>
            </a:extLst>
          </p:cNvPr>
          <p:cNvPicPr>
            <a:picLocks noChangeAspect="1"/>
          </p:cNvPicPr>
          <p:nvPr/>
        </p:nvPicPr>
        <p:blipFill>
          <a:blip r:embed="rId3"/>
          <a:stretch>
            <a:fillRect/>
          </a:stretch>
        </p:blipFill>
        <p:spPr>
          <a:xfrm>
            <a:off x="6090286" y="1052736"/>
            <a:ext cx="2691462" cy="1373010"/>
          </a:xfrm>
          <a:prstGeom prst="rect">
            <a:avLst/>
          </a:prstGeom>
        </p:spPr>
      </p:pic>
      <p:pic>
        <p:nvPicPr>
          <p:cNvPr id="7" name="Picture 6">
            <a:extLst>
              <a:ext uri="{FF2B5EF4-FFF2-40B4-BE49-F238E27FC236}">
                <a16:creationId xmlns:a16="http://schemas.microsoft.com/office/drawing/2014/main" id="{57D195A2-6B46-41AC-A776-FA455224CEF7}"/>
              </a:ext>
            </a:extLst>
          </p:cNvPr>
          <p:cNvPicPr>
            <a:picLocks noChangeAspect="1"/>
          </p:cNvPicPr>
          <p:nvPr/>
        </p:nvPicPr>
        <p:blipFill>
          <a:blip r:embed="rId4"/>
          <a:stretch>
            <a:fillRect/>
          </a:stretch>
        </p:blipFill>
        <p:spPr>
          <a:xfrm>
            <a:off x="9486496" y="1739241"/>
            <a:ext cx="2267266" cy="495369"/>
          </a:xfrm>
          <a:prstGeom prst="rect">
            <a:avLst/>
          </a:prstGeom>
        </p:spPr>
      </p:pic>
    </p:spTree>
    <p:extLst>
      <p:ext uri="{BB962C8B-B14F-4D97-AF65-F5344CB8AC3E}">
        <p14:creationId xmlns:p14="http://schemas.microsoft.com/office/powerpoint/2010/main" val="529581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DDCF47-B36A-43E4-9C00-8823534911B8}"/>
              </a:ext>
            </a:extLst>
          </p:cNvPr>
          <p:cNvPicPr>
            <a:picLocks noChangeAspect="1"/>
          </p:cNvPicPr>
          <p:nvPr/>
        </p:nvPicPr>
        <p:blipFill rotWithShape="1">
          <a:blip r:embed="rId2"/>
          <a:srcRect l="7700"/>
          <a:stretch/>
        </p:blipFill>
        <p:spPr>
          <a:xfrm>
            <a:off x="6528048" y="2132856"/>
            <a:ext cx="5550664" cy="3122767"/>
          </a:xfrm>
          <a:prstGeom prst="rect">
            <a:avLst/>
          </a:prstGeom>
        </p:spPr>
      </p:pic>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Bulk OUT Transaction</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268760"/>
            <a:ext cx="5988041" cy="5040560"/>
          </a:xfrm>
        </p:spPr>
        <p:txBody>
          <a:bodyPr/>
          <a:lstStyle/>
          <a:p>
            <a:pPr algn="just"/>
            <a:r>
              <a:rPr lang="en-US" dirty="0"/>
              <a:t>Bulk OUT Transaction flow:</a:t>
            </a:r>
          </a:p>
          <a:p>
            <a:pPr marL="285750" indent="-285750" algn="just">
              <a:buFont typeface="Arial" panose="020B0604020202020204" pitchFamily="34" charset="0"/>
              <a:buChar char="•"/>
            </a:pPr>
            <a:r>
              <a:rPr lang="en-US" dirty="0"/>
              <a:t>When the host is ready to transmit bulk data, it first issues an OUT token packet followed by a data packet (or PING special token packet)</a:t>
            </a:r>
          </a:p>
          <a:p>
            <a:pPr marL="285750" indent="-285750" algn="just">
              <a:buFont typeface="Arial" panose="020B0604020202020204" pitchFamily="34" charset="0"/>
              <a:buChar char="•"/>
            </a:pPr>
            <a:r>
              <a:rPr lang="en-US" dirty="0"/>
              <a:t>If the data is received without error by the function, it will return:</a:t>
            </a:r>
          </a:p>
          <a:p>
            <a:pPr marL="641350" lvl="2" indent="-285750" algn="just"/>
            <a:r>
              <a:rPr lang="en-US" dirty="0"/>
              <a:t>ACK indicates that the data packet was received without errors , host may send the next packet in the sequence.</a:t>
            </a:r>
          </a:p>
          <a:p>
            <a:pPr marL="641350" lvl="2" indent="-285750" algn="just"/>
            <a:r>
              <a:rPr lang="en-US" dirty="0"/>
              <a:t>NAK indicates that the function was in a temporary condition preventing it from accepting the data, host should resend the data.</a:t>
            </a:r>
          </a:p>
          <a:p>
            <a:pPr marL="641350" lvl="2" indent="-285750" algn="just"/>
            <a:r>
              <a:rPr lang="en-US" dirty="0"/>
              <a:t>STALL indicates that the endpoint was halted, the host should not retry the transmission because there is an error condition on the function.</a:t>
            </a:r>
          </a:p>
          <a:p>
            <a:pPr marL="285750" indent="-285750" algn="just">
              <a:buFont typeface="Arial" panose="020B0604020202020204" pitchFamily="34" charset="0"/>
              <a:buChar char="•"/>
            </a:pPr>
            <a:r>
              <a:rPr lang="en-US" dirty="0"/>
              <a:t>If the data packet was received with a CRC or bit stuff error, no handshake is returned.</a:t>
            </a:r>
          </a:p>
        </p:txBody>
      </p:sp>
    </p:spTree>
    <p:extLst>
      <p:ext uri="{BB962C8B-B14F-4D97-AF65-F5344CB8AC3E}">
        <p14:creationId xmlns:p14="http://schemas.microsoft.com/office/powerpoint/2010/main" val="1052729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66003-2A51-4B1C-A2ED-F290120DA629}"/>
              </a:ext>
            </a:extLst>
          </p:cNvPr>
          <p:cNvSpPr>
            <a:spLocks noGrp="1"/>
          </p:cNvSpPr>
          <p:nvPr>
            <p:ph idx="1"/>
          </p:nvPr>
        </p:nvSpPr>
        <p:spPr>
          <a:xfrm>
            <a:off x="468000" y="1424991"/>
            <a:ext cx="11244574" cy="3543021"/>
          </a:xfrm>
        </p:spPr>
        <p:txBody>
          <a:bodyPr/>
          <a:lstStyle/>
          <a:p>
            <a:pPr algn="just"/>
            <a:r>
              <a:rPr lang="en-US" b="1" dirty="0"/>
              <a:t>Bulk Transfer Packet Size Constraints</a:t>
            </a:r>
          </a:p>
          <a:p>
            <a:pPr marL="285750" indent="-285750" algn="just">
              <a:buClr>
                <a:schemeClr val="tx2"/>
              </a:buClr>
              <a:buFont typeface="Arial" panose="020B0604020202020204" pitchFamily="34" charset="0"/>
              <a:buChar char="•"/>
            </a:pPr>
            <a:r>
              <a:rPr lang="en-US" dirty="0"/>
              <a:t>The USB defines the allowable maximum bulk data payload sizes to be only 8, 16, 32, or 64 bytes for full-speed endpoints and 512 bytes for high-speed endpoints. </a:t>
            </a:r>
          </a:p>
          <a:p>
            <a:pPr marL="285750" indent="-285750" algn="just">
              <a:buClr>
                <a:schemeClr val="tx2"/>
              </a:buClr>
              <a:buFont typeface="Arial" panose="020B0604020202020204" pitchFamily="34" charset="0"/>
              <a:buChar char="•"/>
            </a:pPr>
            <a:r>
              <a:rPr lang="en-US" dirty="0"/>
              <a:t>A low-speed device must not have bulk endpoints.</a:t>
            </a:r>
          </a:p>
          <a:p>
            <a:pPr marL="285750" indent="-285750" algn="just">
              <a:buClr>
                <a:schemeClr val="tx2"/>
              </a:buClr>
              <a:buFont typeface="Arial" panose="020B0604020202020204" pitchFamily="34" charset="0"/>
              <a:buChar char="•"/>
            </a:pPr>
            <a:r>
              <a:rPr lang="en-US" dirty="0"/>
              <a:t>All Host Controllers are required to have support for 8-, 16-, 32-, and 64-byte maximum packet sizes for full-speed bulk endpoints and 512 bytes for high-speed bulk endpoints.</a:t>
            </a:r>
            <a:endParaRPr lang="en-US" b="1" dirty="0"/>
          </a:p>
          <a:p>
            <a:pPr algn="just"/>
            <a:r>
              <a:rPr lang="en-US" b="1" dirty="0"/>
              <a:t>Bulk Transfer Data Sequences</a:t>
            </a:r>
          </a:p>
          <a:p>
            <a:pPr marL="285750" indent="-285750" algn="just">
              <a:buClr>
                <a:schemeClr val="tx2"/>
              </a:buClr>
              <a:buFont typeface="Arial" panose="020B0604020202020204" pitchFamily="34" charset="0"/>
              <a:buChar char="•"/>
            </a:pPr>
            <a:r>
              <a:rPr lang="en-US" dirty="0"/>
              <a:t>Bulk transactions use data toggle bits that are toggled only upon successful transaction completion to preserve synchronization between transmitter and receiver when transactions are retried due to errors.</a:t>
            </a:r>
          </a:p>
          <a:p>
            <a:pPr marL="285750" indent="-285750" algn="just">
              <a:buClr>
                <a:schemeClr val="tx2"/>
              </a:buClr>
              <a:buFont typeface="Arial" panose="020B0604020202020204" pitchFamily="34" charset="0"/>
              <a:buChar char="•"/>
            </a:pPr>
            <a:r>
              <a:rPr lang="en-US" dirty="0"/>
              <a:t>Bulk transactions are retried due to errors detected on the bus that affect a given transaction.</a:t>
            </a:r>
            <a:endParaRPr lang="en-US" b="1" dirty="0"/>
          </a:p>
        </p:txBody>
      </p:sp>
      <p:sp>
        <p:nvSpPr>
          <p:cNvPr id="4" name="Title 1">
            <a:extLst>
              <a:ext uri="{FF2B5EF4-FFF2-40B4-BE49-F238E27FC236}">
                <a16:creationId xmlns:a16="http://schemas.microsoft.com/office/drawing/2014/main" id="{EAD6F885-CC75-4A8F-B201-5745CF9F3183}"/>
              </a:ext>
            </a:extLst>
          </p:cNvPr>
          <p:cNvSpPr txBox="1">
            <a:spLocks/>
          </p:cNvSpPr>
          <p:nvPr/>
        </p:nvSpPr>
        <p:spPr>
          <a:xfrm>
            <a:off x="467999" y="332539"/>
            <a:ext cx="11244575" cy="7201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a:lstStyle>
          <a:p>
            <a:r>
              <a:rPr lang="en-US"/>
              <a:t>Protocol Layer</a:t>
            </a:r>
            <a:br>
              <a:rPr lang="en-US"/>
            </a:br>
            <a:r>
              <a:rPr lang="en-US" sz="2000"/>
              <a:t>Bulk Transaction</a:t>
            </a:r>
            <a:endParaRPr lang="en-US" sz="2000" dirty="0"/>
          </a:p>
        </p:txBody>
      </p:sp>
    </p:spTree>
    <p:extLst>
      <p:ext uri="{BB962C8B-B14F-4D97-AF65-F5344CB8AC3E}">
        <p14:creationId xmlns:p14="http://schemas.microsoft.com/office/powerpoint/2010/main" val="4228065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66003-2A51-4B1C-A2ED-F290120DA629}"/>
              </a:ext>
            </a:extLst>
          </p:cNvPr>
          <p:cNvSpPr>
            <a:spLocks noGrp="1"/>
          </p:cNvSpPr>
          <p:nvPr>
            <p:ph idx="1"/>
          </p:nvPr>
        </p:nvSpPr>
        <p:spPr>
          <a:xfrm>
            <a:off x="468000" y="1424991"/>
            <a:ext cx="11244574" cy="666336"/>
          </a:xfrm>
        </p:spPr>
        <p:txBody>
          <a:bodyPr/>
          <a:lstStyle/>
          <a:p>
            <a:r>
              <a:rPr lang="en-US" b="1" dirty="0"/>
              <a:t>Bulk Transfer Bus Access Constraints</a:t>
            </a:r>
          </a:p>
          <a:p>
            <a:r>
              <a:rPr lang="en-US" dirty="0"/>
              <a:t>Only full-speed and high-speed devices can use bulk transfers.</a:t>
            </a:r>
          </a:p>
        </p:txBody>
      </p:sp>
      <p:pic>
        <p:nvPicPr>
          <p:cNvPr id="5" name="Picture 4">
            <a:extLst>
              <a:ext uri="{FF2B5EF4-FFF2-40B4-BE49-F238E27FC236}">
                <a16:creationId xmlns:a16="http://schemas.microsoft.com/office/drawing/2014/main" id="{26EA92B0-7820-4316-AD4C-2E3B41AFFC4F}"/>
              </a:ext>
            </a:extLst>
          </p:cNvPr>
          <p:cNvPicPr>
            <a:picLocks noChangeAspect="1"/>
          </p:cNvPicPr>
          <p:nvPr/>
        </p:nvPicPr>
        <p:blipFill>
          <a:blip r:embed="rId2"/>
          <a:stretch>
            <a:fillRect/>
          </a:stretch>
        </p:blipFill>
        <p:spPr>
          <a:xfrm>
            <a:off x="685800" y="3048000"/>
            <a:ext cx="4770256" cy="3087938"/>
          </a:xfrm>
          <a:prstGeom prst="rect">
            <a:avLst/>
          </a:prstGeom>
        </p:spPr>
      </p:pic>
      <p:pic>
        <p:nvPicPr>
          <p:cNvPr id="7" name="Picture 6">
            <a:extLst>
              <a:ext uri="{FF2B5EF4-FFF2-40B4-BE49-F238E27FC236}">
                <a16:creationId xmlns:a16="http://schemas.microsoft.com/office/drawing/2014/main" id="{CEC8AAAC-B858-429D-BFA9-ABD3CEB6D865}"/>
              </a:ext>
            </a:extLst>
          </p:cNvPr>
          <p:cNvPicPr>
            <a:picLocks noChangeAspect="1"/>
          </p:cNvPicPr>
          <p:nvPr/>
        </p:nvPicPr>
        <p:blipFill>
          <a:blip r:embed="rId3"/>
          <a:stretch>
            <a:fillRect/>
          </a:stretch>
        </p:blipFill>
        <p:spPr>
          <a:xfrm>
            <a:off x="6156891" y="1667582"/>
            <a:ext cx="5569130" cy="4468356"/>
          </a:xfrm>
          <a:prstGeom prst="rect">
            <a:avLst/>
          </a:prstGeom>
        </p:spPr>
      </p:pic>
      <p:sp>
        <p:nvSpPr>
          <p:cNvPr id="8" name="Title 1">
            <a:extLst>
              <a:ext uri="{FF2B5EF4-FFF2-40B4-BE49-F238E27FC236}">
                <a16:creationId xmlns:a16="http://schemas.microsoft.com/office/drawing/2014/main" id="{2D02032A-6135-4F30-9E80-B7CACBBA292D}"/>
              </a:ext>
            </a:extLst>
          </p:cNvPr>
          <p:cNvSpPr txBox="1">
            <a:spLocks/>
          </p:cNvSpPr>
          <p:nvPr/>
        </p:nvSpPr>
        <p:spPr>
          <a:xfrm>
            <a:off x="467999" y="332539"/>
            <a:ext cx="11244575" cy="720197"/>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a:lstStyle>
          <a:p>
            <a:r>
              <a:rPr lang="en-US"/>
              <a:t>Protocol Layer</a:t>
            </a:r>
            <a:br>
              <a:rPr lang="en-US"/>
            </a:br>
            <a:r>
              <a:rPr lang="en-US" sz="2000"/>
              <a:t>Bulk Transaction</a:t>
            </a:r>
            <a:endParaRPr lang="en-US" sz="2000" dirty="0"/>
          </a:p>
        </p:txBody>
      </p:sp>
    </p:spTree>
    <p:extLst>
      <p:ext uri="{BB962C8B-B14F-4D97-AF65-F5344CB8AC3E}">
        <p14:creationId xmlns:p14="http://schemas.microsoft.com/office/powerpoint/2010/main" val="1347439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Control Transfers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8" y="1424989"/>
            <a:ext cx="5555993" cy="3337837"/>
          </a:xfrm>
        </p:spPr>
        <p:txBody>
          <a:bodyPr/>
          <a:lstStyle/>
          <a:p>
            <a:pPr algn="just"/>
            <a:r>
              <a:rPr lang="en-US" dirty="0"/>
              <a:t>Control transfers minimally have two transaction stages: Setup and Status (optionally contain a Data stage)</a:t>
            </a:r>
          </a:p>
          <a:p>
            <a:pPr algn="just"/>
            <a:r>
              <a:rPr lang="en-US" dirty="0"/>
              <a:t>SETUP transaction is used to transmit information to the control endpoint of a function</a:t>
            </a:r>
          </a:p>
          <a:p>
            <a:pPr marL="285750" indent="-285750" algn="just">
              <a:buFont typeface="Arial" panose="020B0604020202020204" pitchFamily="34" charset="0"/>
              <a:buChar char="•"/>
            </a:pPr>
            <a:r>
              <a:rPr lang="en-US" dirty="0"/>
              <a:t>A SETUP always uses a DATA0 PID for the data field of the SETUP transaction</a:t>
            </a:r>
          </a:p>
          <a:p>
            <a:pPr marL="285750" indent="-285750" algn="just">
              <a:buFont typeface="Arial" panose="020B0604020202020204" pitchFamily="34" charset="0"/>
              <a:buChar char="•"/>
            </a:pPr>
            <a:r>
              <a:rPr lang="en-US" dirty="0"/>
              <a:t>The function receiving a SETUP must accept the SETUP data and respond with ACK</a:t>
            </a:r>
          </a:p>
          <a:p>
            <a:pPr marL="285750" indent="-285750" algn="just">
              <a:buFont typeface="Arial" panose="020B0604020202020204" pitchFamily="34" charset="0"/>
              <a:buChar char="•"/>
            </a:pPr>
            <a:r>
              <a:rPr lang="en-US" dirty="0"/>
              <a:t>If the data is corrupted, discard the data and return no handshake</a:t>
            </a:r>
          </a:p>
        </p:txBody>
      </p:sp>
      <p:pic>
        <p:nvPicPr>
          <p:cNvPr id="6" name="Picture 5">
            <a:extLst>
              <a:ext uri="{FF2B5EF4-FFF2-40B4-BE49-F238E27FC236}">
                <a16:creationId xmlns:a16="http://schemas.microsoft.com/office/drawing/2014/main" id="{4917EFD6-6583-47B0-B622-1ED682DEDEDC}"/>
              </a:ext>
            </a:extLst>
          </p:cNvPr>
          <p:cNvPicPr>
            <a:picLocks noChangeAspect="1"/>
          </p:cNvPicPr>
          <p:nvPr/>
        </p:nvPicPr>
        <p:blipFill>
          <a:blip r:embed="rId2"/>
          <a:stretch>
            <a:fillRect/>
          </a:stretch>
        </p:blipFill>
        <p:spPr>
          <a:xfrm>
            <a:off x="8604203" y="1424989"/>
            <a:ext cx="3429479" cy="4191585"/>
          </a:xfrm>
          <a:prstGeom prst="rect">
            <a:avLst/>
          </a:prstGeom>
        </p:spPr>
      </p:pic>
      <p:pic>
        <p:nvPicPr>
          <p:cNvPr id="5" name="Picture 4">
            <a:extLst>
              <a:ext uri="{FF2B5EF4-FFF2-40B4-BE49-F238E27FC236}">
                <a16:creationId xmlns:a16="http://schemas.microsoft.com/office/drawing/2014/main" id="{E75685B7-6A50-45F5-8ABD-A40281F222AD}"/>
              </a:ext>
            </a:extLst>
          </p:cNvPr>
          <p:cNvPicPr>
            <a:picLocks noChangeAspect="1"/>
          </p:cNvPicPr>
          <p:nvPr/>
        </p:nvPicPr>
        <p:blipFill>
          <a:blip r:embed="rId3"/>
          <a:stretch>
            <a:fillRect/>
          </a:stretch>
        </p:blipFill>
        <p:spPr>
          <a:xfrm>
            <a:off x="6168011" y="1306487"/>
            <a:ext cx="2724227" cy="3733200"/>
          </a:xfrm>
          <a:prstGeom prst="rect">
            <a:avLst/>
          </a:prstGeom>
        </p:spPr>
      </p:pic>
      <p:pic>
        <p:nvPicPr>
          <p:cNvPr id="7" name="Picture 6">
            <a:extLst>
              <a:ext uri="{FF2B5EF4-FFF2-40B4-BE49-F238E27FC236}">
                <a16:creationId xmlns:a16="http://schemas.microsoft.com/office/drawing/2014/main" id="{E600D62F-0731-4A28-98B7-684B00F25810}"/>
              </a:ext>
            </a:extLst>
          </p:cNvPr>
          <p:cNvPicPr>
            <a:picLocks noChangeAspect="1"/>
          </p:cNvPicPr>
          <p:nvPr/>
        </p:nvPicPr>
        <p:blipFill>
          <a:blip r:embed="rId4"/>
          <a:stretch>
            <a:fillRect/>
          </a:stretch>
        </p:blipFill>
        <p:spPr>
          <a:xfrm>
            <a:off x="6168011" y="5229200"/>
            <a:ext cx="2267266" cy="495369"/>
          </a:xfrm>
          <a:prstGeom prst="rect">
            <a:avLst/>
          </a:prstGeom>
        </p:spPr>
      </p:pic>
    </p:spTree>
    <p:extLst>
      <p:ext uri="{BB962C8B-B14F-4D97-AF65-F5344CB8AC3E}">
        <p14:creationId xmlns:p14="http://schemas.microsoft.com/office/powerpoint/2010/main" val="1059010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Control Transfers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12776"/>
            <a:ext cx="6292696" cy="4724883"/>
          </a:xfrm>
        </p:spPr>
        <p:txBody>
          <a:bodyPr/>
          <a:lstStyle/>
          <a:p>
            <a:pPr algn="just"/>
            <a:r>
              <a:rPr lang="en-US" dirty="0"/>
              <a:t>Data stage :</a:t>
            </a:r>
          </a:p>
          <a:p>
            <a:pPr marL="285750" indent="-285750" algn="just">
              <a:buFont typeface="Arial" panose="020B0604020202020204" pitchFamily="34" charset="0"/>
              <a:buChar char="•"/>
            </a:pPr>
            <a:r>
              <a:rPr lang="en-US" dirty="0"/>
              <a:t>Consists of one or more IN or OUT transactions and follows the same protocol rules as bulk transfers.</a:t>
            </a:r>
          </a:p>
          <a:p>
            <a:pPr marL="285750" indent="-285750" algn="just">
              <a:buFont typeface="Arial" panose="020B0604020202020204" pitchFamily="34" charset="0"/>
              <a:buChar char="•"/>
            </a:pPr>
            <a:r>
              <a:rPr lang="en-US" dirty="0"/>
              <a:t>All the transactions must be in the same direction (all Ins/all OUTs) with amount of data direction are specified during the Setup stage.</a:t>
            </a:r>
          </a:p>
          <a:p>
            <a:pPr marL="285750" indent="-285750" algn="just">
              <a:buFont typeface="Arial" panose="020B0604020202020204" pitchFamily="34" charset="0"/>
              <a:buChar char="•"/>
            </a:pPr>
            <a:r>
              <a:rPr lang="en-US" dirty="0"/>
              <a:t>If the data size exceeds the </a:t>
            </a:r>
            <a:r>
              <a:rPr lang="en-US" dirty="0" err="1"/>
              <a:t>prenegotiated</a:t>
            </a:r>
            <a:r>
              <a:rPr lang="en-US" dirty="0"/>
              <a:t> data packet size, it is sent in multiple transactions by the maximum packet size. Remaining is sent as a residual in the last transaction.</a:t>
            </a:r>
          </a:p>
          <a:p>
            <a:pPr algn="just"/>
            <a:r>
              <a:rPr lang="en-US" dirty="0"/>
              <a:t>Status stage:</a:t>
            </a:r>
          </a:p>
          <a:p>
            <a:pPr marL="285750" indent="-285750" algn="just">
              <a:buFont typeface="Arial" panose="020B0604020202020204" pitchFamily="34" charset="0"/>
              <a:buChar char="•"/>
            </a:pPr>
            <a:r>
              <a:rPr lang="en-US" dirty="0"/>
              <a:t>Delineated by a change in direction of data flow from the previous stage and always uses a DATA1 PID.</a:t>
            </a:r>
          </a:p>
          <a:p>
            <a:pPr marL="285750" indent="-285750" algn="just">
              <a:buFont typeface="Arial" panose="020B0604020202020204" pitchFamily="34" charset="0"/>
              <a:buChar char="•"/>
            </a:pPr>
            <a:r>
              <a:rPr lang="en-US" dirty="0"/>
              <a:t>If the control sequence has no Data stage, then it consists of a Setup stage followed by a Status stage consisting of an IN transaction.</a:t>
            </a:r>
          </a:p>
        </p:txBody>
      </p:sp>
      <p:pic>
        <p:nvPicPr>
          <p:cNvPr id="5" name="Picture 4">
            <a:extLst>
              <a:ext uri="{FF2B5EF4-FFF2-40B4-BE49-F238E27FC236}">
                <a16:creationId xmlns:a16="http://schemas.microsoft.com/office/drawing/2014/main" id="{551CB150-8604-4B3B-9FF2-41E66DF52244}"/>
              </a:ext>
            </a:extLst>
          </p:cNvPr>
          <p:cNvPicPr>
            <a:picLocks noChangeAspect="1"/>
          </p:cNvPicPr>
          <p:nvPr/>
        </p:nvPicPr>
        <p:blipFill>
          <a:blip r:embed="rId2"/>
          <a:stretch>
            <a:fillRect/>
          </a:stretch>
        </p:blipFill>
        <p:spPr>
          <a:xfrm>
            <a:off x="6889467" y="2246605"/>
            <a:ext cx="5273207" cy="2364790"/>
          </a:xfrm>
          <a:prstGeom prst="rect">
            <a:avLst/>
          </a:prstGeom>
        </p:spPr>
      </p:pic>
    </p:spTree>
    <p:extLst>
      <p:ext uri="{BB962C8B-B14F-4D97-AF65-F5344CB8AC3E}">
        <p14:creationId xmlns:p14="http://schemas.microsoft.com/office/powerpoint/2010/main" val="3090146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Control Transfers - Reporting Status Results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12776"/>
            <a:ext cx="5916033" cy="2246256"/>
          </a:xfrm>
        </p:spPr>
        <p:txBody>
          <a:bodyPr/>
          <a:lstStyle/>
          <a:p>
            <a:pPr algn="just"/>
            <a:r>
              <a:rPr lang="en-US" dirty="0"/>
              <a:t>Table 8-7 summarizes the type of responses required for each:</a:t>
            </a:r>
          </a:p>
          <a:p>
            <a:pPr marL="285750" indent="-285750" algn="just">
              <a:buFont typeface="Arial" panose="020B0604020202020204" pitchFamily="34" charset="0"/>
              <a:buChar char="•"/>
            </a:pPr>
            <a:r>
              <a:rPr lang="en-US" dirty="0"/>
              <a:t>Control write transfers return status information in the data phase of the Status stage transaction. </a:t>
            </a:r>
          </a:p>
          <a:p>
            <a:pPr marL="285750" indent="-285750" algn="just">
              <a:buFont typeface="Arial" panose="020B0604020202020204" pitchFamily="34" charset="0"/>
              <a:buChar char="•"/>
            </a:pPr>
            <a:r>
              <a:rPr lang="en-US" dirty="0"/>
              <a:t>Control read transfers return status information in the handshake phase of a Status stage transaction, after the host has issued a zero-length data packet during the previous data phase.</a:t>
            </a:r>
          </a:p>
        </p:txBody>
      </p:sp>
      <p:pic>
        <p:nvPicPr>
          <p:cNvPr id="6" name="Picture 5">
            <a:extLst>
              <a:ext uri="{FF2B5EF4-FFF2-40B4-BE49-F238E27FC236}">
                <a16:creationId xmlns:a16="http://schemas.microsoft.com/office/drawing/2014/main" id="{39A4F22E-B554-4D03-A8FD-5469580AB1AC}"/>
              </a:ext>
            </a:extLst>
          </p:cNvPr>
          <p:cNvPicPr>
            <a:picLocks noChangeAspect="1"/>
          </p:cNvPicPr>
          <p:nvPr/>
        </p:nvPicPr>
        <p:blipFill>
          <a:blip r:embed="rId2"/>
          <a:stretch>
            <a:fillRect/>
          </a:stretch>
        </p:blipFill>
        <p:spPr>
          <a:xfrm>
            <a:off x="6456040" y="2456314"/>
            <a:ext cx="5571926" cy="1945371"/>
          </a:xfrm>
          <a:prstGeom prst="rect">
            <a:avLst/>
          </a:prstGeom>
        </p:spPr>
      </p:pic>
    </p:spTree>
    <p:extLst>
      <p:ext uri="{BB962C8B-B14F-4D97-AF65-F5344CB8AC3E}">
        <p14:creationId xmlns:p14="http://schemas.microsoft.com/office/powerpoint/2010/main" val="2838748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EE010-671D-40FB-B8A9-F82B35843B18}"/>
              </a:ext>
            </a:extLst>
          </p:cNvPr>
          <p:cNvSpPr>
            <a:spLocks noGrp="1"/>
          </p:cNvSpPr>
          <p:nvPr>
            <p:ph idx="1"/>
          </p:nvPr>
        </p:nvSpPr>
        <p:spPr>
          <a:xfrm>
            <a:off x="468000" y="1424991"/>
            <a:ext cx="11244574" cy="3337837"/>
          </a:xfrm>
        </p:spPr>
        <p:txBody>
          <a:bodyPr/>
          <a:lstStyle/>
          <a:p>
            <a:r>
              <a:rPr lang="en-US" b="1" dirty="0"/>
              <a:t>Control Transfer Packet Size Constraints</a:t>
            </a:r>
          </a:p>
          <a:p>
            <a:pPr marL="285750" indent="-285750">
              <a:buClr>
                <a:schemeClr val="tx2"/>
              </a:buClr>
              <a:buFont typeface="Arial" panose="020B0604020202020204" pitchFamily="34" charset="0"/>
              <a:buChar char="•"/>
            </a:pPr>
            <a:r>
              <a:rPr lang="en-US" dirty="0"/>
              <a:t>The allowable maximum control transfer data payload sizes for full-speed devices is 8, 16, 32, or 64 bytes; for high-speed devices, it is 64 bytes and for low-speed devices, it is 8 bytes.</a:t>
            </a:r>
          </a:p>
          <a:p>
            <a:pPr marL="285750" indent="-285750">
              <a:buClr>
                <a:schemeClr val="tx2"/>
              </a:buClr>
              <a:buFont typeface="Arial" panose="020B0604020202020204" pitchFamily="34" charset="0"/>
              <a:buChar char="•"/>
            </a:pPr>
            <a:r>
              <a:rPr lang="en-US" dirty="0"/>
              <a:t>An endpoint reports in its configuration information the value for its maximum data payload size. The USB does not require that data payloads transmitted be exactly the maximum size.</a:t>
            </a:r>
          </a:p>
          <a:p>
            <a:pPr marL="285750" indent="-285750">
              <a:buClr>
                <a:schemeClr val="tx2"/>
              </a:buClr>
              <a:buFont typeface="Arial" panose="020B0604020202020204" pitchFamily="34" charset="0"/>
              <a:buChar char="•"/>
            </a:pPr>
            <a:r>
              <a:rPr lang="en-US" dirty="0"/>
              <a:t>All Host Controllers are required to have support for 8-, 16-, 32-, and 64-byte maximum data payload sizes for full-speed control endpoints, only 8-byte maximum data payload sizes for low-speed control endpoints, and only 64-byte maximum data payload size for high-speed control endpoints.</a:t>
            </a:r>
          </a:p>
          <a:p>
            <a:pPr marL="285750" indent="-285750">
              <a:buClr>
                <a:schemeClr val="tx2"/>
              </a:buClr>
              <a:buFont typeface="Arial" panose="020B0604020202020204" pitchFamily="34" charset="0"/>
              <a:buChar char="•"/>
            </a:pPr>
            <a:r>
              <a:rPr lang="en-US" dirty="0"/>
              <a:t>When a Data stage is complete, the Host Controller advances to the Status stage instead of continuing on with another data transaction.</a:t>
            </a:r>
            <a:endParaRPr lang="en-US" b="1" dirty="0"/>
          </a:p>
        </p:txBody>
      </p:sp>
      <p:sp>
        <p:nvSpPr>
          <p:cNvPr id="6" name="Title 2">
            <a:extLst>
              <a:ext uri="{FF2B5EF4-FFF2-40B4-BE49-F238E27FC236}">
                <a16:creationId xmlns:a16="http://schemas.microsoft.com/office/drawing/2014/main" id="{8FBF7264-8530-4183-B72B-20ACEB660415}"/>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Control Transfers</a:t>
            </a:r>
          </a:p>
        </p:txBody>
      </p:sp>
    </p:spTree>
    <p:extLst>
      <p:ext uri="{BB962C8B-B14F-4D97-AF65-F5344CB8AC3E}">
        <p14:creationId xmlns:p14="http://schemas.microsoft.com/office/powerpoint/2010/main" val="422515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Architectural Overview</a:t>
            </a:r>
            <a:br>
              <a:rPr lang="en-US" cap="all" dirty="0"/>
            </a:br>
            <a:r>
              <a:rPr lang="en-US" sz="2000" cap="all" dirty="0"/>
              <a:t>Physical Interface: Mechanical</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5628000" cy="1064394"/>
          </a:xfrm>
        </p:spPr>
        <p:txBody>
          <a:bodyPr/>
          <a:lstStyle/>
          <a:p>
            <a:pPr algn="just"/>
            <a:r>
              <a:rPr lang="en-US" altLang="ja-JP" dirty="0"/>
              <a:t>There are 2 type of </a:t>
            </a:r>
            <a:r>
              <a:rPr kumimoji="1" lang="en-US" altLang="ja-JP" dirty="0"/>
              <a:t>Keyed Connector Protocol for USB 2.0:</a:t>
            </a:r>
          </a:p>
          <a:p>
            <a:pPr marL="285750" indent="-285750" algn="just">
              <a:buFont typeface="Arial" panose="020B0604020202020204" pitchFamily="34" charset="0"/>
              <a:buChar char="•"/>
            </a:pPr>
            <a:r>
              <a:rPr kumimoji="1" lang="en-US" altLang="ja-JP" dirty="0"/>
              <a:t>Series "A" Connectors</a:t>
            </a:r>
          </a:p>
          <a:p>
            <a:pPr marL="285750" indent="-285750" algn="just">
              <a:buFont typeface="Arial" panose="020B0604020202020204" pitchFamily="34" charset="0"/>
              <a:buChar char="•"/>
            </a:pPr>
            <a:r>
              <a:rPr kumimoji="1" lang="en-US" altLang="ja-JP" dirty="0"/>
              <a:t>Series "B" Connectors</a:t>
            </a:r>
          </a:p>
        </p:txBody>
      </p:sp>
      <p:pic>
        <p:nvPicPr>
          <p:cNvPr id="4" name="Picture 3">
            <a:extLst>
              <a:ext uri="{FF2B5EF4-FFF2-40B4-BE49-F238E27FC236}">
                <a16:creationId xmlns:a16="http://schemas.microsoft.com/office/drawing/2014/main" id="{F013D478-3319-4FBD-BF20-2DD50FC81F14}"/>
              </a:ext>
            </a:extLst>
          </p:cNvPr>
          <p:cNvPicPr>
            <a:picLocks noChangeAspect="1"/>
          </p:cNvPicPr>
          <p:nvPr/>
        </p:nvPicPr>
        <p:blipFill>
          <a:blip r:embed="rId2"/>
          <a:stretch>
            <a:fillRect/>
          </a:stretch>
        </p:blipFill>
        <p:spPr>
          <a:xfrm>
            <a:off x="6023992" y="1124744"/>
            <a:ext cx="6041653" cy="4738024"/>
          </a:xfrm>
          <a:prstGeom prst="rect">
            <a:avLst/>
          </a:prstGeom>
        </p:spPr>
      </p:pic>
    </p:spTree>
    <p:extLst>
      <p:ext uri="{BB962C8B-B14F-4D97-AF65-F5344CB8AC3E}">
        <p14:creationId xmlns:p14="http://schemas.microsoft.com/office/powerpoint/2010/main" val="1770116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63830-4449-4B84-9524-B3D3BC950875}"/>
              </a:ext>
            </a:extLst>
          </p:cNvPr>
          <p:cNvSpPr>
            <a:spLocks noGrp="1"/>
          </p:cNvSpPr>
          <p:nvPr>
            <p:ph idx="1"/>
          </p:nvPr>
        </p:nvSpPr>
        <p:spPr>
          <a:xfrm>
            <a:off x="468000" y="1424991"/>
            <a:ext cx="11244574" cy="1655325"/>
          </a:xfrm>
        </p:spPr>
        <p:txBody>
          <a:bodyPr/>
          <a:lstStyle/>
          <a:p>
            <a:r>
              <a:rPr lang="en-US" b="1" dirty="0"/>
              <a:t>Control Transfer Data Sequences</a:t>
            </a:r>
          </a:p>
          <a:p>
            <a:pPr marL="285750" indent="-285750">
              <a:buClr>
                <a:schemeClr val="tx2"/>
              </a:buClr>
              <a:buFont typeface="Arial" panose="020B0604020202020204" pitchFamily="34" charset="0"/>
              <a:buChar char="•"/>
            </a:pPr>
            <a:r>
              <a:rPr lang="en-US" dirty="0"/>
              <a:t>Control transfers require that a Setup bus transaction be sent from the host to a device to describe the type of control access that the device should perform. A Setup transaction should not normally be sent before the completion of a previous control transfer.</a:t>
            </a:r>
          </a:p>
          <a:p>
            <a:pPr marL="285750" indent="-285750">
              <a:buClr>
                <a:schemeClr val="tx2"/>
              </a:buClr>
              <a:buFont typeface="Arial" panose="020B0604020202020204" pitchFamily="34" charset="0"/>
              <a:buChar char="•"/>
            </a:pPr>
            <a:r>
              <a:rPr lang="en-US" dirty="0"/>
              <a:t>The USB provides robust error detection and recovery/retransmission for errors that occur during control transfers.</a:t>
            </a:r>
            <a:endParaRPr lang="en-US" b="1" dirty="0"/>
          </a:p>
        </p:txBody>
      </p:sp>
      <p:sp>
        <p:nvSpPr>
          <p:cNvPr id="6" name="Title 2">
            <a:extLst>
              <a:ext uri="{FF2B5EF4-FFF2-40B4-BE49-F238E27FC236}">
                <a16:creationId xmlns:a16="http://schemas.microsoft.com/office/drawing/2014/main" id="{43B938BB-1E08-43D6-950E-0E75A50B73F7}"/>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Control Transfers</a:t>
            </a:r>
          </a:p>
        </p:txBody>
      </p:sp>
    </p:spTree>
    <p:extLst>
      <p:ext uri="{BB962C8B-B14F-4D97-AF65-F5344CB8AC3E}">
        <p14:creationId xmlns:p14="http://schemas.microsoft.com/office/powerpoint/2010/main" val="3077285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EE010-671D-40FB-B8A9-F82B35843B18}"/>
              </a:ext>
            </a:extLst>
          </p:cNvPr>
          <p:cNvSpPr>
            <a:spLocks noGrp="1"/>
          </p:cNvSpPr>
          <p:nvPr>
            <p:ph idx="1"/>
          </p:nvPr>
        </p:nvSpPr>
        <p:spPr>
          <a:xfrm>
            <a:off x="468000" y="1424990"/>
            <a:ext cx="5475600" cy="1359859"/>
          </a:xfrm>
        </p:spPr>
        <p:txBody>
          <a:bodyPr/>
          <a:lstStyle/>
          <a:p>
            <a:r>
              <a:rPr lang="en-US" b="1" dirty="0"/>
              <a:t>Control Transfer Bus Access Constraints</a:t>
            </a:r>
          </a:p>
          <a:p>
            <a:r>
              <a:rPr lang="en-US" dirty="0"/>
              <a:t>Control transfers can be used by high-speed, full-speed, and low-speed USB devices.</a:t>
            </a:r>
          </a:p>
          <a:p>
            <a:endParaRPr lang="en-US" b="1" dirty="0"/>
          </a:p>
        </p:txBody>
      </p:sp>
      <p:pic>
        <p:nvPicPr>
          <p:cNvPr id="5" name="Picture 4">
            <a:extLst>
              <a:ext uri="{FF2B5EF4-FFF2-40B4-BE49-F238E27FC236}">
                <a16:creationId xmlns:a16="http://schemas.microsoft.com/office/drawing/2014/main" id="{14E68DF1-3AFA-46C2-9661-C0F5292D0BB9}"/>
              </a:ext>
            </a:extLst>
          </p:cNvPr>
          <p:cNvPicPr>
            <a:picLocks noChangeAspect="1"/>
          </p:cNvPicPr>
          <p:nvPr/>
        </p:nvPicPr>
        <p:blipFill>
          <a:blip r:embed="rId2"/>
          <a:stretch>
            <a:fillRect/>
          </a:stretch>
        </p:blipFill>
        <p:spPr>
          <a:xfrm>
            <a:off x="7395840" y="239814"/>
            <a:ext cx="4343400" cy="2370352"/>
          </a:xfrm>
          <a:prstGeom prst="rect">
            <a:avLst/>
          </a:prstGeom>
        </p:spPr>
      </p:pic>
      <p:pic>
        <p:nvPicPr>
          <p:cNvPr id="7" name="Picture 6">
            <a:extLst>
              <a:ext uri="{FF2B5EF4-FFF2-40B4-BE49-F238E27FC236}">
                <a16:creationId xmlns:a16="http://schemas.microsoft.com/office/drawing/2014/main" id="{294526D5-6505-4651-8292-7A532F3B93BA}"/>
              </a:ext>
            </a:extLst>
          </p:cNvPr>
          <p:cNvPicPr>
            <a:picLocks noChangeAspect="1"/>
          </p:cNvPicPr>
          <p:nvPr/>
        </p:nvPicPr>
        <p:blipFill>
          <a:blip r:embed="rId3"/>
          <a:stretch>
            <a:fillRect/>
          </a:stretch>
        </p:blipFill>
        <p:spPr>
          <a:xfrm>
            <a:off x="7395840" y="3141864"/>
            <a:ext cx="4316734" cy="3013695"/>
          </a:xfrm>
          <a:prstGeom prst="rect">
            <a:avLst/>
          </a:prstGeom>
        </p:spPr>
      </p:pic>
      <p:pic>
        <p:nvPicPr>
          <p:cNvPr id="9" name="Picture 8">
            <a:extLst>
              <a:ext uri="{FF2B5EF4-FFF2-40B4-BE49-F238E27FC236}">
                <a16:creationId xmlns:a16="http://schemas.microsoft.com/office/drawing/2014/main" id="{1E32E636-AA8D-4ED0-8D5B-5F62F233CFD3}"/>
              </a:ext>
            </a:extLst>
          </p:cNvPr>
          <p:cNvPicPr>
            <a:picLocks noChangeAspect="1"/>
          </p:cNvPicPr>
          <p:nvPr/>
        </p:nvPicPr>
        <p:blipFill>
          <a:blip r:embed="rId4"/>
          <a:stretch>
            <a:fillRect/>
          </a:stretch>
        </p:blipFill>
        <p:spPr>
          <a:xfrm>
            <a:off x="2743200" y="3141863"/>
            <a:ext cx="4303370" cy="3013696"/>
          </a:xfrm>
          <a:prstGeom prst="rect">
            <a:avLst/>
          </a:prstGeom>
        </p:spPr>
      </p:pic>
      <p:sp>
        <p:nvSpPr>
          <p:cNvPr id="10" name="Title 2">
            <a:extLst>
              <a:ext uri="{FF2B5EF4-FFF2-40B4-BE49-F238E27FC236}">
                <a16:creationId xmlns:a16="http://schemas.microsoft.com/office/drawing/2014/main" id="{B58D578F-0AB2-4059-92BE-49CC3E12BE62}"/>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Control Transfers</a:t>
            </a:r>
          </a:p>
        </p:txBody>
      </p:sp>
    </p:spTree>
    <p:extLst>
      <p:ext uri="{BB962C8B-B14F-4D97-AF65-F5344CB8AC3E}">
        <p14:creationId xmlns:p14="http://schemas.microsoft.com/office/powerpoint/2010/main" val="2034556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Interrupt Transactions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0"/>
            <a:ext cx="5628001" cy="3633302"/>
          </a:xfrm>
        </p:spPr>
        <p:txBody>
          <a:bodyPr/>
          <a:lstStyle/>
          <a:p>
            <a:pPr algn="just"/>
            <a:r>
              <a:rPr lang="en-US" dirty="0"/>
              <a:t>Interrupt transactions may consist of IN or OUT transfers:</a:t>
            </a:r>
          </a:p>
          <a:p>
            <a:pPr marL="285750" indent="-285750" algn="just">
              <a:buClr>
                <a:schemeClr val="tx2"/>
              </a:buClr>
              <a:buFont typeface="Arial" panose="020B0604020202020204" pitchFamily="34" charset="0"/>
              <a:buChar char="•"/>
            </a:pPr>
            <a:r>
              <a:rPr lang="en-US" dirty="0"/>
              <a:t>A NAK return indicates that the endpoint has no new interrupt information to return</a:t>
            </a:r>
          </a:p>
          <a:p>
            <a:pPr marL="285750" indent="-285750" algn="just">
              <a:buClr>
                <a:schemeClr val="tx2"/>
              </a:buClr>
              <a:buFont typeface="Arial" panose="020B0604020202020204" pitchFamily="34" charset="0"/>
              <a:buChar char="•"/>
            </a:pPr>
            <a:r>
              <a:rPr lang="en-US" dirty="0"/>
              <a:t>STALL return indicates that the Halt feature is set for the interrupt endpoint</a:t>
            </a:r>
          </a:p>
          <a:p>
            <a:pPr marL="285750" indent="-285750" algn="just">
              <a:buClr>
                <a:schemeClr val="tx2"/>
              </a:buClr>
              <a:buFont typeface="Arial" panose="020B0604020202020204" pitchFamily="34" charset="0"/>
              <a:buChar char="•"/>
            </a:pPr>
            <a:r>
              <a:rPr lang="en-US" dirty="0"/>
              <a:t>If an interrupt is pending, the function returns the interrupt information as a data packet</a:t>
            </a:r>
          </a:p>
          <a:p>
            <a:pPr marL="285750" indent="-285750" algn="just">
              <a:buClr>
                <a:schemeClr val="tx2"/>
              </a:buClr>
              <a:buFont typeface="Arial" panose="020B0604020202020204" pitchFamily="34" charset="0"/>
              <a:buChar char="•"/>
            </a:pPr>
            <a:r>
              <a:rPr lang="en-US" dirty="0"/>
              <a:t>The host, in response to receipt of the data packet, issues either an ACK handshake if data was received error-free or returns no handshake if the data packet was received corrupted</a:t>
            </a:r>
          </a:p>
        </p:txBody>
      </p:sp>
      <p:pic>
        <p:nvPicPr>
          <p:cNvPr id="5" name="Picture 4">
            <a:extLst>
              <a:ext uri="{FF2B5EF4-FFF2-40B4-BE49-F238E27FC236}">
                <a16:creationId xmlns:a16="http://schemas.microsoft.com/office/drawing/2014/main" id="{D9A6BC53-DA61-45EA-B297-AE6D6F75D481}"/>
              </a:ext>
            </a:extLst>
          </p:cNvPr>
          <p:cNvPicPr>
            <a:picLocks noChangeAspect="1"/>
          </p:cNvPicPr>
          <p:nvPr/>
        </p:nvPicPr>
        <p:blipFill>
          <a:blip r:embed="rId2"/>
          <a:stretch>
            <a:fillRect/>
          </a:stretch>
        </p:blipFill>
        <p:spPr>
          <a:xfrm>
            <a:off x="6469277" y="1459986"/>
            <a:ext cx="5628001" cy="3938028"/>
          </a:xfrm>
          <a:prstGeom prst="rect">
            <a:avLst/>
          </a:prstGeom>
        </p:spPr>
      </p:pic>
    </p:spTree>
    <p:extLst>
      <p:ext uri="{BB962C8B-B14F-4D97-AF65-F5344CB8AC3E}">
        <p14:creationId xmlns:p14="http://schemas.microsoft.com/office/powerpoint/2010/main" val="333146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29EC96-46ED-4FC7-BD01-5D7B6518A7FD}"/>
              </a:ext>
            </a:extLst>
          </p:cNvPr>
          <p:cNvSpPr>
            <a:spLocks noGrp="1"/>
          </p:cNvSpPr>
          <p:nvPr>
            <p:ph idx="1"/>
          </p:nvPr>
        </p:nvSpPr>
        <p:spPr>
          <a:xfrm>
            <a:off x="468000" y="1424991"/>
            <a:ext cx="7087976" cy="1655325"/>
          </a:xfrm>
        </p:spPr>
        <p:txBody>
          <a:bodyPr/>
          <a:lstStyle/>
          <a:p>
            <a:r>
              <a:rPr lang="en-US" b="1" dirty="0"/>
              <a:t>Interrupt Transfer Bus Access Constraints</a:t>
            </a:r>
          </a:p>
          <a:p>
            <a:pPr marL="285750" indent="-285750" algn="just">
              <a:buClr>
                <a:schemeClr val="tx2"/>
              </a:buClr>
              <a:buFont typeface="Arial" panose="020B0604020202020204" pitchFamily="34" charset="0"/>
              <a:buChar char="•"/>
            </a:pPr>
            <a:r>
              <a:rPr lang="en-US" dirty="0"/>
              <a:t>High-speed endpoints can be allocated at most 80% of a </a:t>
            </a:r>
            <a:r>
              <a:rPr lang="en-US" dirty="0" err="1"/>
              <a:t>microframe</a:t>
            </a:r>
            <a:r>
              <a:rPr lang="en-US" dirty="0"/>
              <a:t> for periodic transfers. </a:t>
            </a:r>
          </a:p>
          <a:p>
            <a:pPr marL="285750" indent="-285750" algn="just">
              <a:buClr>
                <a:schemeClr val="tx2"/>
              </a:buClr>
              <a:buFont typeface="Arial" panose="020B0604020202020204" pitchFamily="34" charset="0"/>
              <a:buChar char="•"/>
            </a:pPr>
            <a:r>
              <a:rPr lang="en-US" dirty="0"/>
              <a:t>The USB requires that no more than 90% of any frame be allocated for periodic (isochronous and interrupt) full-/low-speed transfers.</a:t>
            </a:r>
          </a:p>
        </p:txBody>
      </p:sp>
      <p:pic>
        <p:nvPicPr>
          <p:cNvPr id="5" name="Picture 4">
            <a:extLst>
              <a:ext uri="{FF2B5EF4-FFF2-40B4-BE49-F238E27FC236}">
                <a16:creationId xmlns:a16="http://schemas.microsoft.com/office/drawing/2014/main" id="{029EB7D7-B812-40F5-A177-E970F30D2F32}"/>
              </a:ext>
            </a:extLst>
          </p:cNvPr>
          <p:cNvPicPr>
            <a:picLocks noChangeAspect="1"/>
          </p:cNvPicPr>
          <p:nvPr/>
        </p:nvPicPr>
        <p:blipFill>
          <a:blip r:embed="rId2"/>
          <a:stretch>
            <a:fillRect/>
          </a:stretch>
        </p:blipFill>
        <p:spPr>
          <a:xfrm>
            <a:off x="7708125" y="152400"/>
            <a:ext cx="4015875" cy="1995543"/>
          </a:xfrm>
          <a:prstGeom prst="rect">
            <a:avLst/>
          </a:prstGeom>
        </p:spPr>
      </p:pic>
      <p:pic>
        <p:nvPicPr>
          <p:cNvPr id="7" name="Picture 6">
            <a:extLst>
              <a:ext uri="{FF2B5EF4-FFF2-40B4-BE49-F238E27FC236}">
                <a16:creationId xmlns:a16="http://schemas.microsoft.com/office/drawing/2014/main" id="{10CFFC75-7B1F-408E-8E4D-CB7244F685D5}"/>
              </a:ext>
            </a:extLst>
          </p:cNvPr>
          <p:cNvPicPr>
            <a:picLocks noChangeAspect="1"/>
          </p:cNvPicPr>
          <p:nvPr/>
        </p:nvPicPr>
        <p:blipFill>
          <a:blip r:embed="rId3"/>
          <a:stretch>
            <a:fillRect/>
          </a:stretch>
        </p:blipFill>
        <p:spPr>
          <a:xfrm>
            <a:off x="479427" y="3279772"/>
            <a:ext cx="4563333" cy="2981001"/>
          </a:xfrm>
          <a:prstGeom prst="rect">
            <a:avLst/>
          </a:prstGeom>
        </p:spPr>
      </p:pic>
      <p:pic>
        <p:nvPicPr>
          <p:cNvPr id="9" name="Picture 8">
            <a:extLst>
              <a:ext uri="{FF2B5EF4-FFF2-40B4-BE49-F238E27FC236}">
                <a16:creationId xmlns:a16="http://schemas.microsoft.com/office/drawing/2014/main" id="{A8E94CAC-DF5E-43BF-9586-2F63F43558B3}"/>
              </a:ext>
            </a:extLst>
          </p:cNvPr>
          <p:cNvPicPr>
            <a:picLocks noChangeAspect="1"/>
          </p:cNvPicPr>
          <p:nvPr/>
        </p:nvPicPr>
        <p:blipFill>
          <a:blip r:embed="rId4"/>
          <a:stretch>
            <a:fillRect/>
          </a:stretch>
        </p:blipFill>
        <p:spPr>
          <a:xfrm>
            <a:off x="7555976" y="2157468"/>
            <a:ext cx="4156597" cy="4159814"/>
          </a:xfrm>
          <a:prstGeom prst="rect">
            <a:avLst/>
          </a:prstGeom>
        </p:spPr>
      </p:pic>
      <p:sp>
        <p:nvSpPr>
          <p:cNvPr id="10" name="Title 2">
            <a:extLst>
              <a:ext uri="{FF2B5EF4-FFF2-40B4-BE49-F238E27FC236}">
                <a16:creationId xmlns:a16="http://schemas.microsoft.com/office/drawing/2014/main" id="{8965189A-FAFC-4B9E-8F41-A95EB0C390F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Interrupt Transactions</a:t>
            </a:r>
          </a:p>
        </p:txBody>
      </p:sp>
    </p:spTree>
    <p:extLst>
      <p:ext uri="{BB962C8B-B14F-4D97-AF65-F5344CB8AC3E}">
        <p14:creationId xmlns:p14="http://schemas.microsoft.com/office/powerpoint/2010/main" val="700689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25C2B0-7422-4A44-9A9A-471FA7B0E470}"/>
              </a:ext>
            </a:extLst>
          </p:cNvPr>
          <p:cNvSpPr>
            <a:spLocks noGrp="1"/>
          </p:cNvSpPr>
          <p:nvPr>
            <p:ph idx="1"/>
          </p:nvPr>
        </p:nvSpPr>
        <p:spPr>
          <a:xfrm>
            <a:off x="468000" y="1424991"/>
            <a:ext cx="11244574" cy="2451440"/>
          </a:xfrm>
        </p:spPr>
        <p:txBody>
          <a:bodyPr/>
          <a:lstStyle/>
          <a:p>
            <a:pPr algn="just"/>
            <a:r>
              <a:rPr lang="en-US" b="1" dirty="0"/>
              <a:t>Interrupt Transfer Packet Size Constraints</a:t>
            </a:r>
          </a:p>
          <a:p>
            <a:pPr marL="285750" indent="-285750" algn="just">
              <a:buClr>
                <a:schemeClr val="tx2"/>
              </a:buClr>
              <a:buFont typeface="Arial" panose="020B0604020202020204" pitchFamily="34" charset="0"/>
              <a:buChar char="•"/>
            </a:pPr>
            <a:r>
              <a:rPr lang="en-US" dirty="0"/>
              <a:t>The maximum allowable interrupt data payload size is 64 bytes or less for full-speed. </a:t>
            </a:r>
          </a:p>
          <a:p>
            <a:pPr marL="285750" indent="-285750" algn="just">
              <a:buClr>
                <a:schemeClr val="tx2"/>
              </a:buClr>
              <a:buFont typeface="Arial" panose="020B0604020202020204" pitchFamily="34" charset="0"/>
              <a:buChar char="•"/>
            </a:pPr>
            <a:r>
              <a:rPr lang="en-US" dirty="0"/>
              <a:t>High-speed endpoints are allowed maximum data payload sizes up to 1024 bytes.</a:t>
            </a:r>
          </a:p>
          <a:p>
            <a:pPr marL="285750" indent="-285750" algn="just">
              <a:buClr>
                <a:schemeClr val="tx2"/>
              </a:buClr>
              <a:buFont typeface="Arial" panose="020B0604020202020204" pitchFamily="34" charset="0"/>
              <a:buChar char="•"/>
            </a:pPr>
            <a:r>
              <a:rPr lang="en-US" dirty="0"/>
              <a:t>Low-speed devices are limited to eight bytes or less maximum data payload size.</a:t>
            </a:r>
          </a:p>
          <a:p>
            <a:pPr marL="285750" indent="-285750" algn="just">
              <a:buClr>
                <a:schemeClr val="tx2"/>
              </a:buClr>
              <a:buFont typeface="Arial" panose="020B0604020202020204" pitchFamily="34" charset="0"/>
              <a:buChar char="•"/>
            </a:pPr>
            <a:r>
              <a:rPr lang="en-US" dirty="0"/>
              <a:t>All Host Controllers are required to support maximum data payload sizes from 0 to 64 bytes for full-speed interrupt endpoints, from 0 to 8 bytes for low-speed interrupt endpoints, and from 0 to 1024 bytes for highspeed interrupt endpoints.</a:t>
            </a:r>
            <a:endParaRPr lang="en-US" b="1" dirty="0"/>
          </a:p>
        </p:txBody>
      </p:sp>
      <p:sp>
        <p:nvSpPr>
          <p:cNvPr id="6" name="Title 2">
            <a:extLst>
              <a:ext uri="{FF2B5EF4-FFF2-40B4-BE49-F238E27FC236}">
                <a16:creationId xmlns:a16="http://schemas.microsoft.com/office/drawing/2014/main" id="{4AFC739F-50FF-49EA-B8EC-5B5D0BCB42F5}"/>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Interrupt Transactions</a:t>
            </a:r>
          </a:p>
        </p:txBody>
      </p:sp>
    </p:spTree>
    <p:extLst>
      <p:ext uri="{BB962C8B-B14F-4D97-AF65-F5344CB8AC3E}">
        <p14:creationId xmlns:p14="http://schemas.microsoft.com/office/powerpoint/2010/main" val="2960740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Isochronous Transactions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0"/>
            <a:ext cx="7428201" cy="1257267"/>
          </a:xfrm>
        </p:spPr>
        <p:txBody>
          <a:bodyPr/>
          <a:lstStyle/>
          <a:p>
            <a:pPr algn="just"/>
            <a:r>
              <a:rPr lang="en-US" dirty="0"/>
              <a:t>Isochronous transactions have a token and data phase, but no handshake phase, as shown in Figure 8-39.</a:t>
            </a:r>
          </a:p>
          <a:p>
            <a:pPr marL="285750" indent="-285750" algn="just">
              <a:buFont typeface="Arial" panose="020B0604020202020204" pitchFamily="34" charset="0"/>
              <a:buChar char="•"/>
            </a:pPr>
            <a:r>
              <a:rPr lang="en-US" dirty="0"/>
              <a:t>The host issues either an IN or an OUT token followed by the data phase in which the endpoint (for INs) or the host (for OUTs) transmits data</a:t>
            </a:r>
          </a:p>
        </p:txBody>
      </p:sp>
      <p:pic>
        <p:nvPicPr>
          <p:cNvPr id="6" name="Picture 5">
            <a:extLst>
              <a:ext uri="{FF2B5EF4-FFF2-40B4-BE49-F238E27FC236}">
                <a16:creationId xmlns:a16="http://schemas.microsoft.com/office/drawing/2014/main" id="{4169B263-7EF4-43AE-ACD5-F4866492D4F9}"/>
              </a:ext>
            </a:extLst>
          </p:cNvPr>
          <p:cNvPicPr>
            <a:picLocks noChangeAspect="1"/>
          </p:cNvPicPr>
          <p:nvPr/>
        </p:nvPicPr>
        <p:blipFill>
          <a:blip r:embed="rId2"/>
          <a:stretch>
            <a:fillRect/>
          </a:stretch>
        </p:blipFill>
        <p:spPr>
          <a:xfrm>
            <a:off x="7978253" y="1803478"/>
            <a:ext cx="3734321" cy="3629532"/>
          </a:xfrm>
          <a:prstGeom prst="rect">
            <a:avLst/>
          </a:prstGeom>
        </p:spPr>
      </p:pic>
    </p:spTree>
    <p:extLst>
      <p:ext uri="{BB962C8B-B14F-4D97-AF65-F5344CB8AC3E}">
        <p14:creationId xmlns:p14="http://schemas.microsoft.com/office/powerpoint/2010/main" val="3407801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42ADEE-6877-43EE-AB45-64996A219050}"/>
              </a:ext>
            </a:extLst>
          </p:cNvPr>
          <p:cNvSpPr>
            <a:spLocks noGrp="1"/>
          </p:cNvSpPr>
          <p:nvPr>
            <p:ph idx="1"/>
          </p:nvPr>
        </p:nvSpPr>
        <p:spPr>
          <a:xfrm>
            <a:off x="468000" y="1424991"/>
            <a:ext cx="5628000" cy="961802"/>
          </a:xfrm>
        </p:spPr>
        <p:txBody>
          <a:bodyPr/>
          <a:lstStyle/>
          <a:p>
            <a:r>
              <a:rPr lang="en-US" b="1" dirty="0"/>
              <a:t>Isochronous Transfer Packet Size Constraints</a:t>
            </a:r>
          </a:p>
          <a:p>
            <a:r>
              <a:rPr lang="en-US" dirty="0"/>
              <a:t>Isochronous transfers can only be used by full-speed and high-speed devices.</a:t>
            </a:r>
            <a:endParaRPr lang="en-US" b="1" dirty="0"/>
          </a:p>
        </p:txBody>
      </p:sp>
      <p:pic>
        <p:nvPicPr>
          <p:cNvPr id="5" name="Picture 4">
            <a:extLst>
              <a:ext uri="{FF2B5EF4-FFF2-40B4-BE49-F238E27FC236}">
                <a16:creationId xmlns:a16="http://schemas.microsoft.com/office/drawing/2014/main" id="{DA61883E-AD22-4976-9F70-0629DF286313}"/>
              </a:ext>
            </a:extLst>
          </p:cNvPr>
          <p:cNvPicPr>
            <a:picLocks noChangeAspect="1"/>
          </p:cNvPicPr>
          <p:nvPr/>
        </p:nvPicPr>
        <p:blipFill>
          <a:blip r:embed="rId2"/>
          <a:stretch>
            <a:fillRect/>
          </a:stretch>
        </p:blipFill>
        <p:spPr>
          <a:xfrm>
            <a:off x="6767786" y="2497746"/>
            <a:ext cx="4401241" cy="3746173"/>
          </a:xfrm>
          <a:prstGeom prst="rect">
            <a:avLst/>
          </a:prstGeom>
        </p:spPr>
      </p:pic>
      <p:pic>
        <p:nvPicPr>
          <p:cNvPr id="7" name="Picture 6">
            <a:extLst>
              <a:ext uri="{FF2B5EF4-FFF2-40B4-BE49-F238E27FC236}">
                <a16:creationId xmlns:a16="http://schemas.microsoft.com/office/drawing/2014/main" id="{EBD7FFFA-2F03-4272-AF3F-AE60FA13B009}"/>
              </a:ext>
            </a:extLst>
          </p:cNvPr>
          <p:cNvPicPr>
            <a:picLocks noChangeAspect="1"/>
          </p:cNvPicPr>
          <p:nvPr/>
        </p:nvPicPr>
        <p:blipFill>
          <a:blip r:embed="rId3"/>
          <a:stretch>
            <a:fillRect/>
          </a:stretch>
        </p:blipFill>
        <p:spPr>
          <a:xfrm>
            <a:off x="1311890" y="2476500"/>
            <a:ext cx="3717311" cy="3746173"/>
          </a:xfrm>
          <a:prstGeom prst="rect">
            <a:avLst/>
          </a:prstGeom>
        </p:spPr>
      </p:pic>
      <p:sp>
        <p:nvSpPr>
          <p:cNvPr id="8" name="Title 2">
            <a:extLst>
              <a:ext uri="{FF2B5EF4-FFF2-40B4-BE49-F238E27FC236}">
                <a16:creationId xmlns:a16="http://schemas.microsoft.com/office/drawing/2014/main" id="{C15A38D6-CDA7-4F4C-A7FA-A910D654BBF4}"/>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Isochronous Transactions</a:t>
            </a:r>
          </a:p>
        </p:txBody>
      </p:sp>
    </p:spTree>
    <p:extLst>
      <p:ext uri="{BB962C8B-B14F-4D97-AF65-F5344CB8AC3E}">
        <p14:creationId xmlns:p14="http://schemas.microsoft.com/office/powerpoint/2010/main" val="1881474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3A851F-0591-42F4-B574-B9717E725FDD}"/>
                  </a:ext>
                </a:extLst>
              </p:cNvPr>
              <p:cNvSpPr>
                <a:spLocks noGrp="1"/>
              </p:cNvSpPr>
              <p:nvPr>
                <p:ph idx="1"/>
              </p:nvPr>
            </p:nvSpPr>
            <p:spPr>
              <a:xfrm>
                <a:off x="468000" y="1424991"/>
                <a:ext cx="11244574" cy="2715615"/>
              </a:xfrm>
            </p:spPr>
            <p:txBody>
              <a:bodyPr/>
              <a:lstStyle/>
              <a:p>
                <a:r>
                  <a:rPr lang="en-US" b="1" dirty="0"/>
                  <a:t>Isochronous Transfer Bus Access Constraints</a:t>
                </a:r>
              </a:p>
              <a:p>
                <a:pPr marL="285750" indent="-285750">
                  <a:buClr>
                    <a:schemeClr val="tx2"/>
                  </a:buClr>
                  <a:buFont typeface="Arial" panose="020B0604020202020204" pitchFamily="34" charset="0"/>
                  <a:buChar char="•"/>
                </a:pPr>
                <a:r>
                  <a:rPr lang="en-US" dirty="0"/>
                  <a:t>Isochronous transfers can only be used by full-speed and high-speed devices. </a:t>
                </a:r>
              </a:p>
              <a:p>
                <a:pPr marL="285750" indent="-285750">
                  <a:buClr>
                    <a:schemeClr val="tx2"/>
                  </a:buClr>
                  <a:buFont typeface="Arial" panose="020B0604020202020204" pitchFamily="34" charset="0"/>
                  <a:buChar char="•"/>
                </a:pPr>
                <a:r>
                  <a:rPr lang="en-US" dirty="0"/>
                  <a:t>An isochronous endpoint must specify its required bus access period. Full-/high-speed endpoints must specify a desired period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m:rPr>
                            <m:nor/>
                          </m:rPr>
                          <a:rPr lang="en-US" dirty="0"/>
                          <m:t>bInterval</m:t>
                        </m:r>
                        <m:r>
                          <m:rPr>
                            <m:nor/>
                          </m:rPr>
                          <a:rPr lang="en-US" dirty="0"/>
                          <m:t>−1</m:t>
                        </m:r>
                      </m:sup>
                    </m:sSup>
                  </m:oMath>
                </a14:m>
                <a:r>
                  <a:rPr lang="en-US" dirty="0"/>
                  <a:t>) x F, where </a:t>
                </a:r>
                <a:r>
                  <a:rPr lang="en-US" dirty="0" err="1"/>
                  <a:t>bInterval</a:t>
                </a:r>
                <a:r>
                  <a:rPr lang="en-US" dirty="0"/>
                  <a:t> is in the range one to (and including) 16 and F is 125 µs for high-speed and 1ms for full-speed.</a:t>
                </a:r>
              </a:p>
              <a:p>
                <a:pPr marL="285750" indent="-285750">
                  <a:buClr>
                    <a:schemeClr val="tx2"/>
                  </a:buClr>
                  <a:buFont typeface="Arial" panose="020B0604020202020204" pitchFamily="34" charset="0"/>
                  <a:buChar char="•"/>
                </a:pPr>
                <a:r>
                  <a:rPr lang="en-US" dirty="0"/>
                  <a:t>The bus frequency and (micro)frame timing limit the maximum number of successful isochronous transactions within a (micro)frame for any USB system to less than 151 full-speed one-byte data payloads and less than 193 high-speed one-byte data payloads</a:t>
                </a:r>
              </a:p>
            </p:txBody>
          </p:sp>
        </mc:Choice>
        <mc:Fallback>
          <p:sp>
            <p:nvSpPr>
              <p:cNvPr id="3" name="Content Placeholder 2">
                <a:extLst>
                  <a:ext uri="{FF2B5EF4-FFF2-40B4-BE49-F238E27FC236}">
                    <a16:creationId xmlns:a16="http://schemas.microsoft.com/office/drawing/2014/main" id="{1C3A851F-0591-42F4-B574-B9717E725FDD}"/>
                  </a:ext>
                </a:extLst>
              </p:cNvPr>
              <p:cNvSpPr>
                <a:spLocks noGrp="1" noRot="1" noChangeAspect="1" noMove="1" noResize="1" noEditPoints="1" noAdjustHandles="1" noChangeArrowheads="1" noChangeShapeType="1" noTextEdit="1"/>
              </p:cNvSpPr>
              <p:nvPr>
                <p:ph idx="1"/>
              </p:nvPr>
            </p:nvSpPr>
            <p:spPr>
              <a:xfrm>
                <a:off x="468000" y="1424991"/>
                <a:ext cx="11244574" cy="2715615"/>
              </a:xfrm>
              <a:blipFill>
                <a:blip r:embed="rId2"/>
                <a:stretch>
                  <a:fillRect l="-1139" t="-1573" r="-325" b="-3371"/>
                </a:stretch>
              </a:blipFill>
            </p:spPr>
            <p:txBody>
              <a:bodyPr/>
              <a:lstStyle/>
              <a:p>
                <a:r>
                  <a:rPr lang="en-US">
                    <a:noFill/>
                  </a:rPr>
                  <a:t> </a:t>
                </a:r>
              </a:p>
            </p:txBody>
          </p:sp>
        </mc:Fallback>
      </mc:AlternateContent>
      <p:sp>
        <p:nvSpPr>
          <p:cNvPr id="6" name="Title 2">
            <a:extLst>
              <a:ext uri="{FF2B5EF4-FFF2-40B4-BE49-F238E27FC236}">
                <a16:creationId xmlns:a16="http://schemas.microsoft.com/office/drawing/2014/main" id="{844356F3-A64B-477C-8915-C35B5A19391A}"/>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Packet Formats: Isochronous Transactions</a:t>
            </a:r>
          </a:p>
        </p:txBody>
      </p:sp>
    </p:spTree>
    <p:extLst>
      <p:ext uri="{BB962C8B-B14F-4D97-AF65-F5344CB8AC3E}">
        <p14:creationId xmlns:p14="http://schemas.microsoft.com/office/powerpoint/2010/main" val="3120759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Data Toggle Synchronization and Retry - Initialization via SETUP Token</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0"/>
            <a:ext cx="7521681" cy="2348848"/>
          </a:xfrm>
        </p:spPr>
        <p:txBody>
          <a:bodyPr/>
          <a:lstStyle/>
          <a:p>
            <a:pPr algn="just"/>
            <a:r>
              <a:rPr lang="en-US" dirty="0"/>
              <a:t>Control transfers use the SETUP token for initializing host and function sequence bits.</a:t>
            </a:r>
          </a:p>
          <a:p>
            <a:pPr marL="285750" indent="-285750" algn="just">
              <a:buFont typeface="Arial" panose="020B0604020202020204" pitchFamily="34" charset="0"/>
              <a:buChar char="•"/>
            </a:pPr>
            <a:r>
              <a:rPr lang="en-US" dirty="0"/>
              <a:t>The numbers in the circles represent the transmitter and receiver sequence bits</a:t>
            </a:r>
          </a:p>
          <a:p>
            <a:pPr marL="285750" indent="-285750" algn="just">
              <a:buFont typeface="Arial" panose="020B0604020202020204" pitchFamily="34" charset="0"/>
              <a:buChar char="•"/>
            </a:pPr>
            <a:r>
              <a:rPr lang="en-US" dirty="0"/>
              <a:t>The function must accept the data and return ACK</a:t>
            </a:r>
          </a:p>
          <a:p>
            <a:pPr marL="285750" indent="-285750" algn="just">
              <a:buFont typeface="Arial" panose="020B0604020202020204" pitchFamily="34" charset="0"/>
              <a:buChar char="•"/>
            </a:pPr>
            <a:r>
              <a:rPr lang="en-US" dirty="0"/>
              <a:t>When the function accepts the transaction, it must set its sequence bit so that both the host’s and function’s sequence bits are equal to one at the end of the SETUP transaction</a:t>
            </a:r>
          </a:p>
        </p:txBody>
      </p:sp>
      <p:pic>
        <p:nvPicPr>
          <p:cNvPr id="5" name="Picture 4">
            <a:extLst>
              <a:ext uri="{FF2B5EF4-FFF2-40B4-BE49-F238E27FC236}">
                <a16:creationId xmlns:a16="http://schemas.microsoft.com/office/drawing/2014/main" id="{31CE96B6-9592-4EC3-898A-828D528E4B92}"/>
              </a:ext>
            </a:extLst>
          </p:cNvPr>
          <p:cNvPicPr>
            <a:picLocks noChangeAspect="1"/>
          </p:cNvPicPr>
          <p:nvPr/>
        </p:nvPicPr>
        <p:blipFill>
          <a:blip r:embed="rId2"/>
          <a:stretch>
            <a:fillRect/>
          </a:stretch>
        </p:blipFill>
        <p:spPr>
          <a:xfrm>
            <a:off x="8760296" y="1652339"/>
            <a:ext cx="2743583" cy="3553321"/>
          </a:xfrm>
          <a:prstGeom prst="rect">
            <a:avLst/>
          </a:prstGeom>
        </p:spPr>
      </p:pic>
    </p:spTree>
    <p:extLst>
      <p:ext uri="{BB962C8B-B14F-4D97-AF65-F5344CB8AC3E}">
        <p14:creationId xmlns:p14="http://schemas.microsoft.com/office/powerpoint/2010/main" val="222553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Data Toggle Synchronization and Retry - Successful Data Transactions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0"/>
            <a:ext cx="6996153" cy="4724883"/>
          </a:xfrm>
        </p:spPr>
        <p:txBody>
          <a:bodyPr/>
          <a:lstStyle/>
          <a:p>
            <a:pPr algn="just"/>
            <a:r>
              <a:rPr lang="en-US" dirty="0"/>
              <a:t>Figure 8-45 shows the case where two successful transactions have occurred</a:t>
            </a:r>
          </a:p>
          <a:p>
            <a:pPr marL="285750" indent="-285750" algn="just">
              <a:buFont typeface="Arial" panose="020B0604020202020204" pitchFamily="34" charset="0"/>
              <a:buChar char="•"/>
            </a:pPr>
            <a:r>
              <a:rPr lang="en-US" dirty="0"/>
              <a:t>The receiver toggles its sequence bit only if it receives a valid data packet and the packet’s data PID matches the current value of its sequence bit</a:t>
            </a:r>
          </a:p>
          <a:p>
            <a:pPr marL="285750" indent="-285750" algn="just">
              <a:buFont typeface="Arial" panose="020B0604020202020204" pitchFamily="34" charset="0"/>
              <a:buChar char="•"/>
            </a:pPr>
            <a:r>
              <a:rPr lang="en-US" dirty="0"/>
              <a:t>The transmitter only toggles its sequence bit after it receives an ACK to a data packet.</a:t>
            </a:r>
          </a:p>
          <a:p>
            <a:pPr marL="285750" indent="-285750" algn="just">
              <a:buFont typeface="Arial" panose="020B0604020202020204" pitchFamily="34" charset="0"/>
              <a:buChar char="•"/>
            </a:pPr>
            <a:r>
              <a:rPr lang="en-US" dirty="0"/>
              <a:t>During each transaction, the receiver compares the transmitter sequence bit (encoded in the data packet PID as either DATA0 or DATA1) with its receiver sequence bit.</a:t>
            </a:r>
          </a:p>
          <a:p>
            <a:pPr marL="285750" indent="-285750" algn="just">
              <a:buFont typeface="Arial" panose="020B0604020202020204" pitchFamily="34" charset="0"/>
              <a:buChar char="•"/>
            </a:pPr>
            <a:r>
              <a:rPr lang="en-US" dirty="0"/>
              <a:t>If data cannot be accepted, the receiver must issue NAK and the sequence bits of both the transmitter and receiver remain unchanged.</a:t>
            </a:r>
          </a:p>
          <a:p>
            <a:pPr marL="285750" indent="-285750" algn="just">
              <a:buFont typeface="Arial" panose="020B0604020202020204" pitchFamily="34" charset="0"/>
              <a:buChar char="•"/>
            </a:pPr>
            <a:r>
              <a:rPr lang="en-US" dirty="0"/>
              <a:t>If data can be accepted and the receiver’s sequence bit matches the PID sequence bit, then data is accepted and the sequence bit is toggled.</a:t>
            </a:r>
          </a:p>
          <a:p>
            <a:pPr marL="285750" indent="-285750" algn="just">
              <a:buFont typeface="Arial" panose="020B0604020202020204" pitchFamily="34" charset="0"/>
              <a:buChar char="•"/>
            </a:pPr>
            <a:r>
              <a:rPr lang="en-US" dirty="0"/>
              <a:t>Two-phase transactions in which there is no data packet leave the transmitter and receiver sequence bits unchanged.</a:t>
            </a:r>
          </a:p>
        </p:txBody>
      </p:sp>
      <p:pic>
        <p:nvPicPr>
          <p:cNvPr id="6" name="Picture 5">
            <a:extLst>
              <a:ext uri="{FF2B5EF4-FFF2-40B4-BE49-F238E27FC236}">
                <a16:creationId xmlns:a16="http://schemas.microsoft.com/office/drawing/2014/main" id="{85C28BA4-877A-4E14-A7DC-6A4591E02FAC}"/>
              </a:ext>
            </a:extLst>
          </p:cNvPr>
          <p:cNvPicPr>
            <a:picLocks noChangeAspect="1"/>
          </p:cNvPicPr>
          <p:nvPr/>
        </p:nvPicPr>
        <p:blipFill>
          <a:blip r:embed="rId2"/>
          <a:stretch>
            <a:fillRect/>
          </a:stretch>
        </p:blipFill>
        <p:spPr>
          <a:xfrm>
            <a:off x="7680176" y="1967645"/>
            <a:ext cx="4258180" cy="2922710"/>
          </a:xfrm>
          <a:prstGeom prst="rect">
            <a:avLst/>
          </a:prstGeom>
        </p:spPr>
      </p:pic>
    </p:spTree>
    <p:extLst>
      <p:ext uri="{BB962C8B-B14F-4D97-AF65-F5344CB8AC3E}">
        <p14:creationId xmlns:p14="http://schemas.microsoft.com/office/powerpoint/2010/main" val="178500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Architectural Overview</a:t>
            </a:r>
            <a:br>
              <a:rPr lang="en-US" cap="all" dirty="0"/>
            </a:br>
            <a:r>
              <a:rPr lang="en-US" sz="2000" cap="all" dirty="0"/>
              <a:t>Physical Interface: Electrical</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7284184" cy="2258567"/>
          </a:xfrm>
        </p:spPr>
        <p:txBody>
          <a:bodyPr/>
          <a:lstStyle/>
          <a:p>
            <a:pPr marL="285750" indent="-285750" algn="just">
              <a:buFont typeface="Arial" panose="020B0604020202020204" pitchFamily="34" charset="0"/>
              <a:buChar char="•"/>
            </a:pPr>
            <a:r>
              <a:rPr kumimoji="1" lang="en-US" altLang="ja-JP" dirty="0"/>
              <a:t>The USB transfers signal and power over a four-wire cable.</a:t>
            </a:r>
          </a:p>
          <a:p>
            <a:pPr marL="285750" indent="-285750" algn="just">
              <a:buFont typeface="Arial" panose="020B0604020202020204" pitchFamily="34" charset="0"/>
              <a:buChar char="•"/>
            </a:pPr>
            <a:r>
              <a:rPr kumimoji="1" lang="en-US" altLang="ja-JP" dirty="0"/>
              <a:t>The signaling occurs over two wires on each point-to-point segment.</a:t>
            </a:r>
          </a:p>
          <a:p>
            <a:pPr marL="285750" indent="-285750" algn="just">
              <a:buFont typeface="Arial" panose="020B0604020202020204" pitchFamily="34" charset="0"/>
              <a:buChar char="•"/>
            </a:pPr>
            <a:r>
              <a:rPr kumimoji="1" lang="en-US" altLang="ja-JP" dirty="0"/>
              <a:t>There are three data rates:</a:t>
            </a:r>
          </a:p>
          <a:p>
            <a:pPr marL="641350" lvl="2" indent="-285750" algn="just"/>
            <a:r>
              <a:rPr kumimoji="1" lang="en-US" altLang="ja-JP" dirty="0"/>
              <a:t>The USB high-speed signaling bit rate is 480 Mb/s.</a:t>
            </a:r>
          </a:p>
          <a:p>
            <a:pPr marL="641350" lvl="2" indent="-285750" algn="just"/>
            <a:r>
              <a:rPr kumimoji="1" lang="en-US" altLang="ja-JP" dirty="0"/>
              <a:t>The USB full-speed signaling bit rate is 12 Mb/s.</a:t>
            </a:r>
          </a:p>
          <a:p>
            <a:pPr marL="641350" lvl="2" indent="-285750" algn="just"/>
            <a:r>
              <a:rPr kumimoji="1" lang="en-US" altLang="ja-JP" dirty="0"/>
              <a:t>A limited capability low-speed signaling mode is also defined at 1.5 Mb/s</a:t>
            </a:r>
          </a:p>
        </p:txBody>
      </p:sp>
      <p:pic>
        <p:nvPicPr>
          <p:cNvPr id="6" name="Picture 5">
            <a:extLst>
              <a:ext uri="{FF2B5EF4-FFF2-40B4-BE49-F238E27FC236}">
                <a16:creationId xmlns:a16="http://schemas.microsoft.com/office/drawing/2014/main" id="{DE581435-36CA-4D49-B530-FE2FEE79852B}"/>
              </a:ext>
            </a:extLst>
          </p:cNvPr>
          <p:cNvPicPr>
            <a:picLocks noChangeAspect="1"/>
          </p:cNvPicPr>
          <p:nvPr/>
        </p:nvPicPr>
        <p:blipFill>
          <a:blip r:embed="rId2"/>
          <a:stretch>
            <a:fillRect/>
          </a:stretch>
        </p:blipFill>
        <p:spPr>
          <a:xfrm>
            <a:off x="3362568" y="4077072"/>
            <a:ext cx="5466864" cy="1800200"/>
          </a:xfrm>
          <a:prstGeom prst="rect">
            <a:avLst/>
          </a:prstGeom>
        </p:spPr>
      </p:pic>
    </p:spTree>
    <p:extLst>
      <p:ext uri="{BB962C8B-B14F-4D97-AF65-F5344CB8AC3E}">
        <p14:creationId xmlns:p14="http://schemas.microsoft.com/office/powerpoint/2010/main" val="4047759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Data Toggle Synchronization and Retry - Data Corrupted or Not Accepted</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0"/>
            <a:ext cx="6564105" cy="3732202"/>
          </a:xfrm>
        </p:spPr>
        <p:txBody>
          <a:bodyPr/>
          <a:lstStyle/>
          <a:p>
            <a:pPr algn="just"/>
            <a:r>
              <a:rPr lang="en-US" dirty="0"/>
              <a:t>If data cannot be accepted or the received data packet is corrupted, the receiver will issue a NAK or STALL handshake, or timeout, depending on the circumstances, and the receiver will not toggle its sequence bit.</a:t>
            </a:r>
          </a:p>
          <a:p>
            <a:pPr marL="285750" indent="-285750" algn="just">
              <a:buFont typeface="Arial" panose="020B0604020202020204" pitchFamily="34" charset="0"/>
              <a:buChar char="•"/>
            </a:pPr>
            <a:r>
              <a:rPr lang="en-US" dirty="0"/>
              <a:t>Any non-ACK handshake or timeout will generate similar retry behavior.</a:t>
            </a:r>
          </a:p>
          <a:p>
            <a:pPr marL="285750" indent="-285750" algn="just">
              <a:buFont typeface="Arial" panose="020B0604020202020204" pitchFamily="34" charset="0"/>
              <a:buChar char="•"/>
            </a:pPr>
            <a:r>
              <a:rPr lang="en-US" dirty="0"/>
              <a:t>The transmitter, having not received an ACK handshake, will not toggle its sequence bit.</a:t>
            </a:r>
          </a:p>
          <a:p>
            <a:pPr marL="285750" indent="-285750" algn="just">
              <a:buFont typeface="Arial" panose="020B0604020202020204" pitchFamily="34" charset="0"/>
              <a:buChar char="•"/>
            </a:pPr>
            <a:r>
              <a:rPr lang="en-US" dirty="0"/>
              <a:t>As a result, a failed data packet transaction leaves the transmitter’s and receiver’s sequence bits synchronized and untoggled.</a:t>
            </a:r>
          </a:p>
          <a:p>
            <a:pPr marL="285750" indent="-285750" algn="just">
              <a:buFont typeface="Arial" panose="020B0604020202020204" pitchFamily="34" charset="0"/>
              <a:buChar char="•"/>
            </a:pPr>
            <a:r>
              <a:rPr lang="en-US" dirty="0"/>
              <a:t>The transaction will then be retried and, if successful, will cause both transmitter and receiver sequence bits to toggle.</a:t>
            </a:r>
          </a:p>
        </p:txBody>
      </p:sp>
      <p:pic>
        <p:nvPicPr>
          <p:cNvPr id="8" name="Picture 7">
            <a:extLst>
              <a:ext uri="{FF2B5EF4-FFF2-40B4-BE49-F238E27FC236}">
                <a16:creationId xmlns:a16="http://schemas.microsoft.com/office/drawing/2014/main" id="{38391609-9022-424D-9FDE-E7AF3B03E8B5}"/>
              </a:ext>
            </a:extLst>
          </p:cNvPr>
          <p:cNvPicPr>
            <a:picLocks noChangeAspect="1"/>
          </p:cNvPicPr>
          <p:nvPr/>
        </p:nvPicPr>
        <p:blipFill>
          <a:blip r:embed="rId2"/>
          <a:stretch>
            <a:fillRect/>
          </a:stretch>
        </p:blipFill>
        <p:spPr>
          <a:xfrm>
            <a:off x="7320023" y="1826613"/>
            <a:ext cx="4403978" cy="3204773"/>
          </a:xfrm>
          <a:prstGeom prst="rect">
            <a:avLst/>
          </a:prstGeom>
        </p:spPr>
      </p:pic>
    </p:spTree>
    <p:extLst>
      <p:ext uri="{BB962C8B-B14F-4D97-AF65-F5344CB8AC3E}">
        <p14:creationId xmlns:p14="http://schemas.microsoft.com/office/powerpoint/2010/main" val="2433863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Data Toggle Synchronization and Retry - Corrupted ACK Handshake</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0"/>
            <a:ext cx="6708121" cy="4884330"/>
          </a:xfrm>
        </p:spPr>
        <p:txBody>
          <a:bodyPr/>
          <a:lstStyle/>
          <a:p>
            <a:pPr algn="just"/>
            <a:r>
              <a:rPr lang="en-US" dirty="0"/>
              <a:t>A lost or corrupted ACK handshake can lead to a temporary loss of synchronization between transmitter and receiver as shown in Figure 8-47.</a:t>
            </a:r>
          </a:p>
          <a:p>
            <a:pPr marL="285750" indent="-285750" algn="just">
              <a:buFont typeface="Arial" panose="020B0604020202020204" pitchFamily="34" charset="0"/>
              <a:buChar char="•"/>
            </a:pPr>
            <a:r>
              <a:rPr lang="en-US" dirty="0"/>
              <a:t>At the end of transaction </a:t>
            </a:r>
            <a:r>
              <a:rPr lang="en-US" dirty="0" err="1"/>
              <a:t>i</a:t>
            </a:r>
            <a:r>
              <a:rPr lang="en-US" dirty="0"/>
              <a:t>, there is a temporary loss of coherency between transmitter and receiver, cause the mismatch between their respective sequence bits.</a:t>
            </a:r>
          </a:p>
          <a:p>
            <a:pPr marL="285750" indent="-285750" algn="just">
              <a:buFont typeface="Arial" panose="020B0604020202020204" pitchFamily="34" charset="0"/>
              <a:buChar char="•"/>
            </a:pPr>
            <a:r>
              <a:rPr lang="en-US" dirty="0"/>
              <a:t>On the next transaction, the transmitter will resend the previous data using the previous DATA0 PID.</a:t>
            </a:r>
          </a:p>
          <a:p>
            <a:pPr marL="285750" indent="-285750" algn="just">
              <a:buFont typeface="Arial" panose="020B0604020202020204" pitchFamily="34" charset="0"/>
              <a:buChar char="•"/>
            </a:pPr>
            <a:r>
              <a:rPr lang="en-US" dirty="0"/>
              <a:t>The receiver’s sequence bit and the data PID will not match, it discards the incoming data packet and does not toggle its sequence bit.</a:t>
            </a:r>
          </a:p>
          <a:p>
            <a:pPr marL="285750" indent="-285750" algn="just">
              <a:buFont typeface="Arial" panose="020B0604020202020204" pitchFamily="34" charset="0"/>
              <a:buChar char="•"/>
            </a:pPr>
            <a:r>
              <a:rPr lang="en-US" dirty="0"/>
              <a:t>The receiver then issues ACK, which causes the transmitter to regard the retried transaction as successful.</a:t>
            </a:r>
          </a:p>
          <a:p>
            <a:pPr marL="285750" indent="-285750" algn="just">
              <a:buFont typeface="Arial" panose="020B0604020202020204" pitchFamily="34" charset="0"/>
              <a:buChar char="•"/>
            </a:pPr>
            <a:r>
              <a:rPr lang="en-US" dirty="0"/>
              <a:t>Receipt of ACK causes the transmitter to toggle its sequence bit. At the beginning of transaction i+1, the sequence bits have toggled and are again synchronized</a:t>
            </a:r>
          </a:p>
        </p:txBody>
      </p:sp>
      <p:pic>
        <p:nvPicPr>
          <p:cNvPr id="5" name="Picture 4">
            <a:extLst>
              <a:ext uri="{FF2B5EF4-FFF2-40B4-BE49-F238E27FC236}">
                <a16:creationId xmlns:a16="http://schemas.microsoft.com/office/drawing/2014/main" id="{D2E54914-544D-4FFF-B555-5DCCC4DDD128}"/>
              </a:ext>
            </a:extLst>
          </p:cNvPr>
          <p:cNvPicPr>
            <a:picLocks noChangeAspect="1"/>
          </p:cNvPicPr>
          <p:nvPr/>
        </p:nvPicPr>
        <p:blipFill>
          <a:blip r:embed="rId2"/>
          <a:stretch>
            <a:fillRect/>
          </a:stretch>
        </p:blipFill>
        <p:spPr>
          <a:xfrm>
            <a:off x="7248128" y="2306763"/>
            <a:ext cx="4723662" cy="2244473"/>
          </a:xfrm>
          <a:prstGeom prst="rect">
            <a:avLst/>
          </a:prstGeom>
        </p:spPr>
      </p:pic>
    </p:spTree>
    <p:extLst>
      <p:ext uri="{BB962C8B-B14F-4D97-AF65-F5344CB8AC3E}">
        <p14:creationId xmlns:p14="http://schemas.microsoft.com/office/powerpoint/2010/main" val="1499879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Error Detection and Recovery: Packet Error Categories</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0"/>
            <a:ext cx="11244575" cy="1552733"/>
          </a:xfrm>
        </p:spPr>
        <p:txBody>
          <a:bodyPr/>
          <a:lstStyle/>
          <a:p>
            <a:pPr algn="just"/>
            <a:r>
              <a:rPr lang="en-US" dirty="0"/>
              <a:t>With the exception of the SOF token, any packet that is received corrupted causes the receiver to ignore it and discard any data or other field information that came with the packet.</a:t>
            </a:r>
          </a:p>
          <a:p>
            <a:pPr algn="just"/>
            <a:r>
              <a:rPr lang="en-US" dirty="0"/>
              <a:t>Table 8-8 lists error detection mechanisms, the types of packets to which they apply, and the appropriate packet receiver response.</a:t>
            </a:r>
          </a:p>
        </p:txBody>
      </p:sp>
      <p:pic>
        <p:nvPicPr>
          <p:cNvPr id="6" name="Picture 5">
            <a:extLst>
              <a:ext uri="{FF2B5EF4-FFF2-40B4-BE49-F238E27FC236}">
                <a16:creationId xmlns:a16="http://schemas.microsoft.com/office/drawing/2014/main" id="{95D93FCE-12CE-4CB4-ABBC-FD4386D9D7D4}"/>
              </a:ext>
            </a:extLst>
          </p:cNvPr>
          <p:cNvPicPr>
            <a:picLocks noChangeAspect="1"/>
          </p:cNvPicPr>
          <p:nvPr/>
        </p:nvPicPr>
        <p:blipFill>
          <a:blip r:embed="rId2"/>
          <a:stretch>
            <a:fillRect/>
          </a:stretch>
        </p:blipFill>
        <p:spPr>
          <a:xfrm>
            <a:off x="2749957" y="2977723"/>
            <a:ext cx="6680658" cy="2220034"/>
          </a:xfrm>
          <a:prstGeom prst="rect">
            <a:avLst/>
          </a:prstGeom>
        </p:spPr>
      </p:pic>
    </p:spTree>
    <p:extLst>
      <p:ext uri="{BB962C8B-B14F-4D97-AF65-F5344CB8AC3E}">
        <p14:creationId xmlns:p14="http://schemas.microsoft.com/office/powerpoint/2010/main" val="3587317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0EF3C7-ACD3-46E2-B7FB-5991B8BAD3C1}"/>
              </a:ext>
            </a:extLst>
          </p:cNvPr>
          <p:cNvSpPr>
            <a:spLocks noGrp="1"/>
          </p:cNvSpPr>
          <p:nvPr>
            <p:ph type="title"/>
          </p:nvPr>
        </p:nvSpPr>
        <p:spPr>
          <a:xfrm>
            <a:off x="467999" y="332539"/>
            <a:ext cx="11244575" cy="720197"/>
          </a:xfrm>
        </p:spPr>
        <p:txBody>
          <a:bodyPr/>
          <a:lstStyle/>
          <a:p>
            <a:r>
              <a:rPr lang="en-US" dirty="0"/>
              <a:t>Protocol Layer</a:t>
            </a:r>
            <a:br>
              <a:rPr lang="en-US" dirty="0"/>
            </a:br>
            <a:r>
              <a:rPr lang="en-US" sz="2000" dirty="0"/>
              <a:t>Error Detection and Recovery: Bus Turn-around Timing</a:t>
            </a:r>
          </a:p>
        </p:txBody>
      </p:sp>
      <p:sp>
        <p:nvSpPr>
          <p:cNvPr id="4" name="Content Placeholder 3">
            <a:extLst>
              <a:ext uri="{FF2B5EF4-FFF2-40B4-BE49-F238E27FC236}">
                <a16:creationId xmlns:a16="http://schemas.microsoft.com/office/drawing/2014/main" id="{04963F47-E996-4E8E-A055-DD2F1BB42771}"/>
              </a:ext>
            </a:extLst>
          </p:cNvPr>
          <p:cNvSpPr>
            <a:spLocks noGrp="1"/>
          </p:cNvSpPr>
          <p:nvPr>
            <p:ph idx="1"/>
          </p:nvPr>
        </p:nvSpPr>
        <p:spPr>
          <a:xfrm>
            <a:off x="467999" y="1424990"/>
            <a:ext cx="6420089" cy="3948226"/>
          </a:xfrm>
        </p:spPr>
        <p:txBody>
          <a:bodyPr/>
          <a:lstStyle/>
          <a:p>
            <a:pPr algn="just"/>
            <a:r>
              <a:rPr lang="en-US" dirty="0"/>
              <a:t>As a consequence of this method of error reporting, the host and USB function need to keep track of how much time has elapsed from when the transmitter completes sending a packet until it begins to receive a response packet.</a:t>
            </a:r>
          </a:p>
          <a:p>
            <a:pPr algn="just"/>
            <a:r>
              <a:rPr lang="en-US" dirty="0"/>
              <a:t>This time is referred to as the bus turn-around time. Devices and hosts require turn-around timers to measure this time.</a:t>
            </a:r>
          </a:p>
          <a:p>
            <a:pPr marL="285750" indent="-285750" algn="just">
              <a:buFont typeface="Arial" panose="020B0604020202020204" pitchFamily="34" charset="0"/>
              <a:buChar char="•"/>
            </a:pPr>
            <a:r>
              <a:rPr lang="en-US" dirty="0"/>
              <a:t>For full-/low-speed transactions, the timer starts counting on the SE0-to-‘J’ transition of the EOP strobe and stops counting when the Idle-to-‘K’ SOP transition is detected.</a:t>
            </a:r>
          </a:p>
          <a:p>
            <a:pPr marL="285750" indent="-285750" algn="just">
              <a:buFont typeface="Arial" panose="020B0604020202020204" pitchFamily="34" charset="0"/>
              <a:buChar char="•"/>
            </a:pPr>
            <a:r>
              <a:rPr lang="en-US" dirty="0"/>
              <a:t>For high-speed transactions, the timer starts counting when the data lines return to the squelch level and stops counting when the data lines leave the squelch level.</a:t>
            </a:r>
          </a:p>
        </p:txBody>
      </p:sp>
      <p:pic>
        <p:nvPicPr>
          <p:cNvPr id="5" name="Picture 4">
            <a:extLst>
              <a:ext uri="{FF2B5EF4-FFF2-40B4-BE49-F238E27FC236}">
                <a16:creationId xmlns:a16="http://schemas.microsoft.com/office/drawing/2014/main" id="{75BE6B9B-602F-4623-8451-4B79D9C399A7}"/>
              </a:ext>
            </a:extLst>
          </p:cNvPr>
          <p:cNvPicPr>
            <a:picLocks noChangeAspect="1"/>
          </p:cNvPicPr>
          <p:nvPr/>
        </p:nvPicPr>
        <p:blipFill>
          <a:blip r:embed="rId2"/>
          <a:stretch>
            <a:fillRect/>
          </a:stretch>
        </p:blipFill>
        <p:spPr>
          <a:xfrm>
            <a:off x="7294396" y="2240868"/>
            <a:ext cx="4418178" cy="2376264"/>
          </a:xfrm>
          <a:prstGeom prst="rect">
            <a:avLst/>
          </a:prstGeom>
        </p:spPr>
      </p:pic>
    </p:spTree>
    <p:extLst>
      <p:ext uri="{BB962C8B-B14F-4D97-AF65-F5344CB8AC3E}">
        <p14:creationId xmlns:p14="http://schemas.microsoft.com/office/powerpoint/2010/main" val="580924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90145A2-34B1-4DB6-A067-608F92589690}"/>
              </a:ext>
            </a:extLst>
          </p:cNvPr>
          <p:cNvSpPr>
            <a:spLocks noGrp="1"/>
          </p:cNvSpPr>
          <p:nvPr>
            <p:ph type="body" sz="quarter" idx="11"/>
          </p:nvPr>
        </p:nvSpPr>
        <p:spPr/>
        <p:txBody>
          <a:bodyPr/>
          <a:lstStyle/>
          <a:p>
            <a:r>
              <a:rPr lang="en-US" dirty="0"/>
              <a:t>Providing </a:t>
            </a:r>
          </a:p>
          <a:p>
            <a:r>
              <a:rPr lang="en-US" dirty="0"/>
              <a:t>electrical power</a:t>
            </a:r>
          </a:p>
        </p:txBody>
      </p:sp>
    </p:spTree>
    <p:extLst>
      <p:ext uri="{BB962C8B-B14F-4D97-AF65-F5344CB8AC3E}">
        <p14:creationId xmlns:p14="http://schemas.microsoft.com/office/powerpoint/2010/main" val="1709287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C3C27-7924-4478-813D-4F3BC6967E85}"/>
              </a:ext>
            </a:extLst>
          </p:cNvPr>
          <p:cNvSpPr>
            <a:spLocks noGrp="1"/>
          </p:cNvSpPr>
          <p:nvPr>
            <p:ph type="title"/>
          </p:nvPr>
        </p:nvSpPr>
        <p:spPr>
          <a:xfrm>
            <a:off x="467999" y="332539"/>
            <a:ext cx="11244575" cy="720197"/>
          </a:xfrm>
        </p:spPr>
        <p:txBody>
          <a:bodyPr/>
          <a:lstStyle/>
          <a:p>
            <a:r>
              <a:rPr lang="en-US" dirty="0"/>
              <a:t>Providing </a:t>
            </a:r>
            <a:r>
              <a:rPr lang="en-US"/>
              <a:t>electrical power</a:t>
            </a:r>
            <a:br>
              <a:rPr lang="en-US"/>
            </a:br>
            <a:r>
              <a:rPr lang="en-US" sz="2000"/>
              <a:t>Power Distribution and Power Management</a:t>
            </a:r>
            <a:endParaRPr lang="en-US" sz="2000" dirty="0"/>
          </a:p>
        </p:txBody>
      </p:sp>
      <p:sp>
        <p:nvSpPr>
          <p:cNvPr id="3" name="Content Placeholder 2">
            <a:extLst>
              <a:ext uri="{FF2B5EF4-FFF2-40B4-BE49-F238E27FC236}">
                <a16:creationId xmlns:a16="http://schemas.microsoft.com/office/drawing/2014/main" id="{E6C4B0BE-3AF4-4345-82B6-53E7DC9826C5}"/>
              </a:ext>
            </a:extLst>
          </p:cNvPr>
          <p:cNvSpPr>
            <a:spLocks noGrp="1"/>
          </p:cNvSpPr>
          <p:nvPr>
            <p:ph idx="1"/>
          </p:nvPr>
        </p:nvSpPr>
        <p:spPr>
          <a:xfrm>
            <a:off x="468000" y="1424991"/>
            <a:ext cx="11244574" cy="4917757"/>
          </a:xfrm>
        </p:spPr>
        <p:txBody>
          <a:bodyPr/>
          <a:lstStyle/>
          <a:p>
            <a:pPr algn="just"/>
            <a:r>
              <a:rPr lang="en-US" dirty="0"/>
              <a:t>The Power specification covers two aspects of power: </a:t>
            </a:r>
          </a:p>
          <a:p>
            <a:pPr marL="285750" indent="-285750" algn="just">
              <a:buFont typeface="Arial" panose="020B0604020202020204" pitchFamily="34" charset="0"/>
              <a:buChar char="•"/>
            </a:pPr>
            <a:r>
              <a:rPr lang="en-US" b="1" dirty="0"/>
              <a:t>Power Distribution</a:t>
            </a:r>
            <a:r>
              <a:rPr lang="en-US" dirty="0"/>
              <a:t>: Power distribution over the USB deals with the issues of how USB devices consume power provided by the host over the USB</a:t>
            </a:r>
          </a:p>
          <a:p>
            <a:pPr algn="just"/>
            <a:r>
              <a:rPr lang="en-US" dirty="0"/>
              <a:t>Each USB segment provides a limited amount of power over the cable. The host supplies power for use by USB devices that are directly connected. In addition, any USB device may have its own power supply. USB devices that rely totally on power from the cable are called bus-powered devices. In contrast, those that have an alternate source of power are called self-powered devices. A hub also supplies power for its connected USB devices. </a:t>
            </a:r>
          </a:p>
          <a:p>
            <a:pPr marL="285750" indent="-285750" algn="just">
              <a:buFont typeface="Arial" panose="020B0604020202020204" pitchFamily="34" charset="0"/>
              <a:buChar char="•"/>
            </a:pPr>
            <a:r>
              <a:rPr lang="en-US" b="1" dirty="0"/>
              <a:t>Power Management</a:t>
            </a:r>
            <a:r>
              <a:rPr lang="en-US" dirty="0"/>
              <a:t>: Power management deals with how the USB System Software and devices fit into the host-based power management system</a:t>
            </a:r>
          </a:p>
          <a:p>
            <a:pPr algn="just"/>
            <a:r>
              <a:rPr lang="en-US" dirty="0"/>
              <a:t>A USB host may have a power management system that is independent of the USB. The USB System Software interacts with the host’s power management system to handle system power events such as suspend or resume. Additionally, USB devices typically implement additional power management features that allow them to be power managed by system software. </a:t>
            </a:r>
          </a:p>
          <a:p>
            <a:pPr algn="just"/>
            <a:r>
              <a:rPr lang="en-US" dirty="0"/>
              <a:t>The power distribution and power management features of the USB allow it to be designed into power sensitive systems such as battery-based notebook computers</a:t>
            </a:r>
          </a:p>
        </p:txBody>
      </p:sp>
    </p:spTree>
    <p:extLst>
      <p:ext uri="{BB962C8B-B14F-4D97-AF65-F5344CB8AC3E}">
        <p14:creationId xmlns:p14="http://schemas.microsoft.com/office/powerpoint/2010/main" val="3663476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71B8-A303-40FF-B039-827BAF572629}"/>
              </a:ext>
            </a:extLst>
          </p:cNvPr>
          <p:cNvSpPr>
            <a:spLocks noGrp="1"/>
          </p:cNvSpPr>
          <p:nvPr>
            <p:ph type="title"/>
          </p:nvPr>
        </p:nvSpPr>
        <p:spPr>
          <a:xfrm>
            <a:off x="467999" y="332540"/>
            <a:ext cx="11244575" cy="720197"/>
          </a:xfrm>
        </p:spPr>
        <p:txBody>
          <a:bodyPr/>
          <a:lstStyle/>
          <a:p>
            <a:r>
              <a:rPr lang="en-US" dirty="0"/>
              <a:t>Providing electrical power</a:t>
            </a:r>
            <a:br>
              <a:rPr lang="en-US" dirty="0"/>
            </a:br>
            <a:r>
              <a:rPr lang="en-US" sz="2000" dirty="0" err="1"/>
              <a:t>Power</a:t>
            </a:r>
            <a:r>
              <a:rPr lang="en-US" sz="2000" dirty="0"/>
              <a:t> Management</a:t>
            </a:r>
            <a:endParaRPr lang="en-US" dirty="0"/>
          </a:p>
        </p:txBody>
      </p:sp>
      <p:sp>
        <p:nvSpPr>
          <p:cNvPr id="3" name="Content Placeholder 2">
            <a:extLst>
              <a:ext uri="{FF2B5EF4-FFF2-40B4-BE49-F238E27FC236}">
                <a16:creationId xmlns:a16="http://schemas.microsoft.com/office/drawing/2014/main" id="{C429FC58-271C-42F6-9B89-4EEFB031ADCF}"/>
              </a:ext>
            </a:extLst>
          </p:cNvPr>
          <p:cNvSpPr>
            <a:spLocks noGrp="1"/>
          </p:cNvSpPr>
          <p:nvPr>
            <p:ph idx="1"/>
          </p:nvPr>
        </p:nvSpPr>
        <p:spPr>
          <a:xfrm>
            <a:off x="468000" y="1424991"/>
            <a:ext cx="11244574" cy="4339137"/>
          </a:xfrm>
        </p:spPr>
        <p:txBody>
          <a:bodyPr/>
          <a:lstStyle/>
          <a:p>
            <a:r>
              <a:rPr lang="en-US" b="1" dirty="0"/>
              <a:t>Power Budgeting:</a:t>
            </a:r>
          </a:p>
          <a:p>
            <a:r>
              <a:rPr lang="en-US" dirty="0"/>
              <a:t>USB bus power is a limited resource. If the power requirements of a particular configuration exceed the power available to the device, Host Software shall not select that configuration.</a:t>
            </a:r>
          </a:p>
          <a:p>
            <a:r>
              <a:rPr lang="en-US" dirty="0"/>
              <a:t>USB devices shall limit the power they consume from VBUS to one unit load or less until configured.</a:t>
            </a:r>
          </a:p>
          <a:p>
            <a:r>
              <a:rPr lang="en-US" dirty="0"/>
              <a:t>Depending on the power capabilities of the port to which the device is attached, a USB device may be able to draw up to five unit loads from VBUS after configuration.</a:t>
            </a:r>
          </a:p>
          <a:p>
            <a:r>
              <a:rPr lang="en-US" b="1" dirty="0"/>
              <a:t>Remote Wakeup:</a:t>
            </a:r>
          </a:p>
          <a:p>
            <a:r>
              <a:rPr lang="en-US" dirty="0"/>
              <a:t>Remote wakeup allows a suspended USB device to signal a host that may also be suspended.</a:t>
            </a:r>
          </a:p>
          <a:p>
            <a:r>
              <a:rPr lang="en-US" dirty="0"/>
              <a:t>A USB device reports its ability to support remote wakeup in a configuration descriptor. If a device supports remote wakeup, it must also allow the capability to be enabled and disabled using the standard USB requests.</a:t>
            </a:r>
          </a:p>
          <a:p>
            <a:r>
              <a:rPr lang="en-US" dirty="0"/>
              <a:t>Remote wakeup is accomplished using electrical signaling.</a:t>
            </a:r>
          </a:p>
          <a:p>
            <a:endParaRPr lang="en-US" dirty="0"/>
          </a:p>
        </p:txBody>
      </p:sp>
    </p:spTree>
    <p:extLst>
      <p:ext uri="{BB962C8B-B14F-4D97-AF65-F5344CB8AC3E}">
        <p14:creationId xmlns:p14="http://schemas.microsoft.com/office/powerpoint/2010/main" val="4076768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AE30-2B4D-4E2F-9148-B87777ABC0C3}"/>
              </a:ext>
            </a:extLst>
          </p:cNvPr>
          <p:cNvSpPr>
            <a:spLocks noGrp="1"/>
          </p:cNvSpPr>
          <p:nvPr>
            <p:ph type="title"/>
          </p:nvPr>
        </p:nvSpPr>
        <p:spPr>
          <a:xfrm>
            <a:off x="467999" y="332539"/>
            <a:ext cx="11244575" cy="720197"/>
          </a:xfrm>
        </p:spPr>
        <p:txBody>
          <a:bodyPr/>
          <a:lstStyle/>
          <a:p>
            <a:r>
              <a:rPr lang="en-US" dirty="0"/>
              <a:t>Providing electrical power</a:t>
            </a:r>
            <a:br>
              <a:rPr lang="en-US" dirty="0"/>
            </a:br>
            <a:r>
              <a:rPr lang="en-US" sz="2000" dirty="0" err="1"/>
              <a:t>POWER</a:t>
            </a:r>
            <a:r>
              <a:rPr lang="en-US" sz="2000" dirty="0"/>
              <a:t> Distribution</a:t>
            </a:r>
            <a:endParaRPr lang="en-US" dirty="0"/>
          </a:p>
        </p:txBody>
      </p:sp>
      <p:sp>
        <p:nvSpPr>
          <p:cNvPr id="3" name="Content Placeholder 2">
            <a:extLst>
              <a:ext uri="{FF2B5EF4-FFF2-40B4-BE49-F238E27FC236}">
                <a16:creationId xmlns:a16="http://schemas.microsoft.com/office/drawing/2014/main" id="{B7C7DD7D-02EA-4981-96DA-F4322A9B2875}"/>
              </a:ext>
            </a:extLst>
          </p:cNvPr>
          <p:cNvSpPr>
            <a:spLocks noGrp="1"/>
          </p:cNvSpPr>
          <p:nvPr>
            <p:ph idx="1"/>
          </p:nvPr>
        </p:nvSpPr>
        <p:spPr>
          <a:xfrm>
            <a:off x="468000" y="1424991"/>
            <a:ext cx="11244574" cy="4417107"/>
          </a:xfrm>
        </p:spPr>
        <p:txBody>
          <a:bodyPr/>
          <a:lstStyle/>
          <a:p>
            <a:pPr algn="just"/>
            <a:r>
              <a:rPr lang="en-US" dirty="0"/>
              <a:t>The power source and sink requirements of different device classes can be simplified with the introduction of the concept of a unit load. A unit load is defined to be 100 mA. The number of unit loads a device can draw is an absolute maximum, not an average over time. A device may be either low-power at one unit load or high power, consuming up to five unit loads. All devices default to low-power. The transition to high-power is under software control.</a:t>
            </a:r>
          </a:p>
          <a:p>
            <a:pPr algn="just"/>
            <a:r>
              <a:rPr lang="en-US" dirty="0"/>
              <a:t>The USB supports a range of power sourcing and power consuming agents; these include the following:</a:t>
            </a:r>
          </a:p>
          <a:p>
            <a:pPr algn="just"/>
            <a:r>
              <a:rPr lang="en-US" b="1" dirty="0"/>
              <a:t>Root port hubs: </a:t>
            </a:r>
            <a:r>
              <a:rPr lang="en-US" dirty="0"/>
              <a:t>Are directly attached to the USB Host Controller. Hub power is derived from the same source as the Host Controller. Systems that obtain operating power externally, either AC or DC, must supply at least five unit loads to each port. Such ports are called high-power ports. Battery-powered systems may supply either one or five-unit loads. Ports that can supply only one unit load are termed low power ports.</a:t>
            </a:r>
          </a:p>
          <a:p>
            <a:pPr algn="just"/>
            <a:r>
              <a:rPr lang="en-US" b="1" dirty="0"/>
              <a:t>Bus-powered hubs: </a:t>
            </a:r>
            <a:r>
              <a:rPr lang="en-US" dirty="0"/>
              <a:t>Draw all of their power for any internal functions and downstream facing ports from VBUS on the hub’s upstream facing port. Bus-powered hubs may only draw up to one unit load upon power-up and five unit loads after configuration. The configuration power is split between allocations to the hub, any non-removable functions and the external ports. External ports in a bus-powered hub can supply only one unit load per port regardless of the current draw on the other ports of that hub. The hub must be able to supply this port current when the hub is in the Active or Suspend state</a:t>
            </a:r>
          </a:p>
        </p:txBody>
      </p:sp>
    </p:spTree>
    <p:extLst>
      <p:ext uri="{BB962C8B-B14F-4D97-AF65-F5344CB8AC3E}">
        <p14:creationId xmlns:p14="http://schemas.microsoft.com/office/powerpoint/2010/main" val="3559519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5463-9C51-4909-A401-8C3FB5155852}"/>
              </a:ext>
            </a:extLst>
          </p:cNvPr>
          <p:cNvSpPr>
            <a:spLocks noGrp="1"/>
          </p:cNvSpPr>
          <p:nvPr>
            <p:ph type="title"/>
          </p:nvPr>
        </p:nvSpPr>
        <p:spPr>
          <a:xfrm>
            <a:off x="467999" y="332539"/>
            <a:ext cx="11244575" cy="720197"/>
          </a:xfrm>
        </p:spPr>
        <p:txBody>
          <a:bodyPr/>
          <a:lstStyle/>
          <a:p>
            <a:r>
              <a:rPr lang="en-US" dirty="0"/>
              <a:t>Providing electrical power</a:t>
            </a:r>
            <a:br>
              <a:rPr lang="en-US" dirty="0"/>
            </a:br>
            <a:r>
              <a:rPr lang="en-US" sz="2000" dirty="0" err="1"/>
              <a:t>POWER</a:t>
            </a:r>
            <a:r>
              <a:rPr lang="en-US" sz="2000" dirty="0"/>
              <a:t> Distribution</a:t>
            </a:r>
            <a:endParaRPr lang="en-US" dirty="0"/>
          </a:p>
        </p:txBody>
      </p:sp>
      <p:sp>
        <p:nvSpPr>
          <p:cNvPr id="3" name="Content Placeholder 2">
            <a:extLst>
              <a:ext uri="{FF2B5EF4-FFF2-40B4-BE49-F238E27FC236}">
                <a16:creationId xmlns:a16="http://schemas.microsoft.com/office/drawing/2014/main" id="{C07F39BC-ECD6-4ED5-AA09-AF80FE69AFDF}"/>
              </a:ext>
            </a:extLst>
          </p:cNvPr>
          <p:cNvSpPr>
            <a:spLocks noGrp="1"/>
          </p:cNvSpPr>
          <p:nvPr>
            <p:ph idx="1"/>
          </p:nvPr>
        </p:nvSpPr>
        <p:spPr>
          <a:xfrm>
            <a:off x="468000" y="1424991"/>
            <a:ext cx="11244574" cy="3633302"/>
          </a:xfrm>
        </p:spPr>
        <p:txBody>
          <a:bodyPr/>
          <a:lstStyle/>
          <a:p>
            <a:pPr algn="just"/>
            <a:r>
              <a:rPr lang="en-US" b="1" dirty="0"/>
              <a:t>Self-powered hubs: </a:t>
            </a:r>
            <a:r>
              <a:rPr lang="en-US" dirty="0"/>
              <a:t>Power for the internal functions and downstream facing ports does not come from VBUS. However, the USB interface of the hub may draw up to one unit load from VBUS on its upstream facing port to allow the interface to function when the remainder of the hub is powered down. Hubs that obtain operating power externally (from the USB) must supply five unit loads to each port. Battery powered hubs may supply either one or five unit loads per port. </a:t>
            </a:r>
          </a:p>
          <a:p>
            <a:pPr algn="just"/>
            <a:r>
              <a:rPr lang="en-US" b="1" dirty="0"/>
              <a:t>Low-power bus-powered functions: </a:t>
            </a:r>
            <a:r>
              <a:rPr lang="en-US" dirty="0"/>
              <a:t>All power to these devices comes from VBUS. They may draw no more than one unit load at any time. </a:t>
            </a:r>
          </a:p>
          <a:p>
            <a:pPr algn="just"/>
            <a:r>
              <a:rPr lang="en-US" b="1" dirty="0"/>
              <a:t>High-power bus-powered functions: </a:t>
            </a:r>
            <a:r>
              <a:rPr lang="en-US" dirty="0"/>
              <a:t>All power to these devices comes from VBUS. They must draw no more than one unit load upon power-up and may draw up to five unit loads after being configured. </a:t>
            </a:r>
          </a:p>
          <a:p>
            <a:pPr algn="just"/>
            <a:r>
              <a:rPr lang="en-US" b="1" dirty="0"/>
              <a:t>Self-powered functions: </a:t>
            </a:r>
            <a:r>
              <a:rPr lang="en-US" dirty="0"/>
              <a:t>May draw up to one unit load from VBUS to allow the USB interface to function when the remainder of the function is powered down. All other power comes from an external (to the USB) source.</a:t>
            </a:r>
            <a:endParaRPr lang="en-US" b="1" dirty="0"/>
          </a:p>
          <a:p>
            <a:pPr algn="just"/>
            <a:endParaRPr lang="en-US" dirty="0"/>
          </a:p>
        </p:txBody>
      </p:sp>
    </p:spTree>
    <p:extLst>
      <p:ext uri="{BB962C8B-B14F-4D97-AF65-F5344CB8AC3E}">
        <p14:creationId xmlns:p14="http://schemas.microsoft.com/office/powerpoint/2010/main" val="2007537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B29B-73A7-4284-8F8F-D8A03AC440D3}"/>
              </a:ext>
            </a:extLst>
          </p:cNvPr>
          <p:cNvSpPr>
            <a:spLocks noGrp="1"/>
          </p:cNvSpPr>
          <p:nvPr>
            <p:ph type="title"/>
          </p:nvPr>
        </p:nvSpPr>
        <p:spPr>
          <a:xfrm>
            <a:off x="467999" y="332539"/>
            <a:ext cx="11244575" cy="720197"/>
          </a:xfrm>
        </p:spPr>
        <p:txBody>
          <a:bodyPr/>
          <a:lstStyle/>
          <a:p>
            <a:r>
              <a:rPr lang="en-US"/>
              <a:t>Providing electrical power</a:t>
            </a:r>
            <a:br>
              <a:rPr lang="en-US" b="1"/>
            </a:br>
            <a:r>
              <a:rPr lang="en-US" sz="2000" b="1"/>
              <a:t>Over-current </a:t>
            </a:r>
            <a:r>
              <a:rPr lang="en-US" sz="2000" b="1" dirty="0"/>
              <a:t>Protection</a:t>
            </a:r>
            <a:endParaRPr lang="en-US" sz="2000" dirty="0"/>
          </a:p>
        </p:txBody>
      </p:sp>
      <p:sp>
        <p:nvSpPr>
          <p:cNvPr id="3" name="Content Placeholder 2">
            <a:extLst>
              <a:ext uri="{FF2B5EF4-FFF2-40B4-BE49-F238E27FC236}">
                <a16:creationId xmlns:a16="http://schemas.microsoft.com/office/drawing/2014/main" id="{FA24DBC5-C235-4152-99CA-D45F426BD875}"/>
              </a:ext>
            </a:extLst>
          </p:cNvPr>
          <p:cNvSpPr>
            <a:spLocks noGrp="1"/>
          </p:cNvSpPr>
          <p:nvPr>
            <p:ph idx="1"/>
          </p:nvPr>
        </p:nvSpPr>
        <p:spPr>
          <a:xfrm>
            <a:off x="468000" y="1424991"/>
            <a:ext cx="11244574" cy="2143664"/>
          </a:xfrm>
        </p:spPr>
        <p:txBody>
          <a:bodyPr/>
          <a:lstStyle/>
          <a:p>
            <a:pPr algn="just"/>
            <a:r>
              <a:rPr lang="en-US" b="1" dirty="0"/>
              <a:t>Over-current Protection</a:t>
            </a:r>
          </a:p>
          <a:p>
            <a:pPr algn="just"/>
            <a:r>
              <a:rPr lang="en-US" dirty="0"/>
              <a:t>The host and all self-powered hubs must implement over-current protection for safety reasons, and the hub must have a way to detect the over-current condition and report it to the USB software. Should the aggregate current drawn by a gang of downstream facing ports exceed a preset value, the over-current protection circuit removes or reduces power from all affected downstream facing ports. The over-current condition is reported through the hub to Host Controller. The preset value cannot exceed 5.0 A and must be sufficiently above the maximum allowable port current such that transient currents do not trip the over-current protector. The over-current limiting mechanism must be resettable without user mechanical intervention.</a:t>
            </a:r>
            <a:endParaRPr lang="en-US" b="1" dirty="0"/>
          </a:p>
        </p:txBody>
      </p:sp>
    </p:spTree>
    <p:extLst>
      <p:ext uri="{BB962C8B-B14F-4D97-AF65-F5344CB8AC3E}">
        <p14:creationId xmlns:p14="http://schemas.microsoft.com/office/powerpoint/2010/main" val="2201453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B0A2DDA-7743-410B-A0E0-0D0966AC88A6}"/>
              </a:ext>
            </a:extLst>
          </p:cNvPr>
          <p:cNvSpPr>
            <a:spLocks noGrp="1"/>
          </p:cNvSpPr>
          <p:nvPr>
            <p:ph type="body" sz="quarter" idx="11"/>
          </p:nvPr>
        </p:nvSpPr>
        <p:spPr>
          <a:xfrm>
            <a:off x="468000" y="1080000"/>
            <a:ext cx="7920000" cy="964065"/>
          </a:xfrm>
        </p:spPr>
        <p:txBody>
          <a:bodyPr/>
          <a:lstStyle/>
          <a:p>
            <a:r>
              <a:rPr lang="en-US" dirty="0"/>
              <a:t>USB Data Flow Model</a:t>
            </a:r>
          </a:p>
        </p:txBody>
      </p:sp>
    </p:spTree>
    <p:extLst>
      <p:ext uri="{BB962C8B-B14F-4D97-AF65-F5344CB8AC3E}">
        <p14:creationId xmlns:p14="http://schemas.microsoft.com/office/powerpoint/2010/main" val="5129723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B29B-73A7-4284-8F8F-D8A03AC440D3}"/>
              </a:ext>
            </a:extLst>
          </p:cNvPr>
          <p:cNvSpPr>
            <a:spLocks noGrp="1"/>
          </p:cNvSpPr>
          <p:nvPr>
            <p:ph type="title"/>
          </p:nvPr>
        </p:nvSpPr>
        <p:spPr>
          <a:xfrm>
            <a:off x="467999" y="332539"/>
            <a:ext cx="11244575" cy="720197"/>
          </a:xfrm>
        </p:spPr>
        <p:txBody>
          <a:bodyPr/>
          <a:lstStyle/>
          <a:p>
            <a:r>
              <a:rPr lang="en-US"/>
              <a:t>Providing electrical power</a:t>
            </a:r>
            <a:br>
              <a:rPr lang="en-US"/>
            </a:br>
            <a:r>
              <a:rPr lang="en-US" sz="2000"/>
              <a:t>Voltage </a:t>
            </a:r>
            <a:r>
              <a:rPr lang="en-US" sz="2000" dirty="0"/>
              <a:t>Drop Budget</a:t>
            </a:r>
          </a:p>
        </p:txBody>
      </p:sp>
      <p:sp>
        <p:nvSpPr>
          <p:cNvPr id="3" name="Content Placeholder 2">
            <a:extLst>
              <a:ext uri="{FF2B5EF4-FFF2-40B4-BE49-F238E27FC236}">
                <a16:creationId xmlns:a16="http://schemas.microsoft.com/office/drawing/2014/main" id="{FA24DBC5-C235-4152-99CA-D45F426BD875}"/>
              </a:ext>
            </a:extLst>
          </p:cNvPr>
          <p:cNvSpPr>
            <a:spLocks noGrp="1"/>
          </p:cNvSpPr>
          <p:nvPr>
            <p:ph idx="1"/>
          </p:nvPr>
        </p:nvSpPr>
        <p:spPr>
          <a:xfrm>
            <a:off x="468000" y="1196752"/>
            <a:ext cx="6411691" cy="4668306"/>
          </a:xfrm>
        </p:spPr>
        <p:txBody>
          <a:bodyPr/>
          <a:lstStyle/>
          <a:p>
            <a:pPr algn="just"/>
            <a:r>
              <a:rPr lang="en-US" dirty="0"/>
              <a:t>The voltage drop budget is determined from the following: </a:t>
            </a:r>
          </a:p>
          <a:p>
            <a:pPr marL="285750" indent="-285750" algn="just">
              <a:buFont typeface="Arial" panose="020B0604020202020204" pitchFamily="34" charset="0"/>
              <a:buChar char="•"/>
            </a:pPr>
            <a:r>
              <a:rPr lang="en-US" dirty="0"/>
              <a:t>The voltage supplied by high-powered hub ports is 4.75 V to </a:t>
            </a:r>
            <a:r>
              <a:rPr lang="en-US"/>
              <a:t>5.25 V, low-powered hub ports is 4.4 V to 5.25 V. </a:t>
            </a:r>
            <a:endParaRPr lang="en-US" dirty="0"/>
          </a:p>
          <a:p>
            <a:pPr marL="285750" indent="-285750" algn="just">
              <a:buFont typeface="Arial" panose="020B0604020202020204" pitchFamily="34" charset="0"/>
              <a:buChar char="•"/>
            </a:pPr>
            <a:r>
              <a:rPr lang="en-US"/>
              <a:t>Bus-powered </a:t>
            </a:r>
            <a:r>
              <a:rPr lang="en-US" dirty="0"/>
              <a:t>hubs can have a maximum drop of </a:t>
            </a:r>
            <a:r>
              <a:rPr lang="en-US"/>
              <a:t>350 mV.</a:t>
            </a:r>
            <a:endParaRPr lang="en-US" dirty="0"/>
          </a:p>
          <a:p>
            <a:pPr marL="285750" indent="-285750" algn="just">
              <a:buFont typeface="Arial" panose="020B0604020202020204" pitchFamily="34" charset="0"/>
              <a:buChar char="•"/>
            </a:pPr>
            <a:r>
              <a:rPr lang="en-US" dirty="0"/>
              <a:t>The maximum </a:t>
            </a:r>
            <a:r>
              <a:rPr lang="en-US"/>
              <a:t>voltage drop </a:t>
            </a:r>
            <a:r>
              <a:rPr lang="en-US" dirty="0"/>
              <a:t>between the A-series plug and B-series plug on VBUS is 125 mV (VBUSD). </a:t>
            </a:r>
          </a:p>
          <a:p>
            <a:pPr marL="285750" indent="-285750" algn="just">
              <a:buFont typeface="Arial" panose="020B0604020202020204" pitchFamily="34" charset="0"/>
              <a:buChar char="•"/>
            </a:pPr>
            <a:r>
              <a:rPr lang="en-US" dirty="0"/>
              <a:t>The maximum voltage drop for all cables between upstream and downstream on GND is 125 mV (VGNDD). </a:t>
            </a:r>
          </a:p>
          <a:p>
            <a:pPr marL="285750" indent="-285750" algn="just">
              <a:buFont typeface="Arial" panose="020B0604020202020204" pitchFamily="34" charset="0"/>
              <a:buChar char="•"/>
            </a:pPr>
            <a:r>
              <a:rPr lang="en-US" dirty="0"/>
              <a:t>All hubs and functions must be able to provide configuration information with as little as 4.40 V at the connector end of their upstream cables. Only low-power functions need to be operational with this minimum voltage. </a:t>
            </a:r>
          </a:p>
          <a:p>
            <a:pPr marL="285750" indent="-285750" algn="just">
              <a:buFont typeface="Arial" panose="020B0604020202020204" pitchFamily="34" charset="0"/>
              <a:buChar char="•"/>
            </a:pPr>
            <a:r>
              <a:rPr lang="en-US" dirty="0"/>
              <a:t>Functions drawing more than one unit load must operate with a 4.75 V minimum </a:t>
            </a:r>
            <a:r>
              <a:rPr lang="en-US"/>
              <a:t>input voltage at the connector end of their upstream cables.</a:t>
            </a:r>
            <a:endParaRPr lang="en-US" dirty="0"/>
          </a:p>
        </p:txBody>
      </p:sp>
      <p:pic>
        <p:nvPicPr>
          <p:cNvPr id="5" name="Picture 4">
            <a:extLst>
              <a:ext uri="{FF2B5EF4-FFF2-40B4-BE49-F238E27FC236}">
                <a16:creationId xmlns:a16="http://schemas.microsoft.com/office/drawing/2014/main" id="{EE98F35F-7FEE-412D-8BEB-A89D64F66B9B}"/>
              </a:ext>
            </a:extLst>
          </p:cNvPr>
          <p:cNvPicPr>
            <a:picLocks noChangeAspect="1"/>
          </p:cNvPicPr>
          <p:nvPr/>
        </p:nvPicPr>
        <p:blipFill>
          <a:blip r:embed="rId2"/>
          <a:stretch>
            <a:fillRect/>
          </a:stretch>
        </p:blipFill>
        <p:spPr>
          <a:xfrm>
            <a:off x="6879691" y="2720561"/>
            <a:ext cx="4672964" cy="2004583"/>
          </a:xfrm>
          <a:prstGeom prst="rect">
            <a:avLst/>
          </a:prstGeom>
        </p:spPr>
      </p:pic>
    </p:spTree>
    <p:extLst>
      <p:ext uri="{BB962C8B-B14F-4D97-AF65-F5344CB8AC3E}">
        <p14:creationId xmlns:p14="http://schemas.microsoft.com/office/powerpoint/2010/main" val="4190016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B29B-73A7-4284-8F8F-D8A03AC440D3}"/>
              </a:ext>
            </a:extLst>
          </p:cNvPr>
          <p:cNvSpPr>
            <a:spLocks noGrp="1"/>
          </p:cNvSpPr>
          <p:nvPr>
            <p:ph type="title"/>
          </p:nvPr>
        </p:nvSpPr>
        <p:spPr>
          <a:xfrm>
            <a:off x="467999" y="332539"/>
            <a:ext cx="11244575" cy="720197"/>
          </a:xfrm>
        </p:spPr>
        <p:txBody>
          <a:bodyPr/>
          <a:lstStyle/>
          <a:p>
            <a:r>
              <a:rPr lang="en-US"/>
              <a:t>Providing electrical power</a:t>
            </a:r>
            <a:br>
              <a:rPr lang="en-US"/>
            </a:br>
            <a:r>
              <a:rPr lang="en-US" sz="2000"/>
              <a:t>Power </a:t>
            </a:r>
            <a:r>
              <a:rPr lang="en-US" sz="2000" dirty="0"/>
              <a:t>Control During Suspend/Resume</a:t>
            </a:r>
          </a:p>
        </p:txBody>
      </p:sp>
      <p:sp>
        <p:nvSpPr>
          <p:cNvPr id="3" name="Content Placeholder 2">
            <a:extLst>
              <a:ext uri="{FF2B5EF4-FFF2-40B4-BE49-F238E27FC236}">
                <a16:creationId xmlns:a16="http://schemas.microsoft.com/office/drawing/2014/main" id="{FA24DBC5-C235-4152-99CA-D45F426BD875}"/>
              </a:ext>
            </a:extLst>
          </p:cNvPr>
          <p:cNvSpPr>
            <a:spLocks noGrp="1"/>
          </p:cNvSpPr>
          <p:nvPr>
            <p:ph idx="1"/>
          </p:nvPr>
        </p:nvSpPr>
        <p:spPr>
          <a:xfrm>
            <a:off x="468000" y="1424990"/>
            <a:ext cx="5323200" cy="4211922"/>
          </a:xfrm>
        </p:spPr>
        <p:txBody>
          <a:bodyPr/>
          <a:lstStyle/>
          <a:p>
            <a:r>
              <a:rPr lang="en-US" b="1" dirty="0"/>
              <a:t>Suspend</a:t>
            </a:r>
            <a:r>
              <a:rPr lang="en-US" dirty="0"/>
              <a:t> current is a function of unit load allocation. All USB devices initially default to low-power. </a:t>
            </a:r>
            <a:r>
              <a:rPr lang="en-US" dirty="0" err="1"/>
              <a:t>Lowpower</a:t>
            </a:r>
            <a:r>
              <a:rPr lang="en-US" dirty="0"/>
              <a:t> devices or high-power devices operating at low-power are limited to 500 µA of suspend current. If the device is configured for high-power and enabled as a remote wakeup source, it may draw up to 2.5 mA during suspend.</a:t>
            </a:r>
          </a:p>
          <a:p>
            <a:r>
              <a:rPr lang="en-US" b="1" dirty="0"/>
              <a:t>When devices wakeup</a:t>
            </a:r>
            <a:r>
              <a:rPr lang="en-US" dirty="0"/>
              <a:t>, either by themselves (remote wakeup) or by seeing resume signaling, they must limit the inrush current on VBUS. The target maximum droop in the hub VBUS is 330 mV. The device must have sufficient on-board bypass capacitance or a controlled power-on sequence such that the current drawn from the hub does not exceed the maximum current capability of the port at any time while the device is waking up</a:t>
            </a:r>
          </a:p>
        </p:txBody>
      </p:sp>
      <p:pic>
        <p:nvPicPr>
          <p:cNvPr id="7" name="Picture 6">
            <a:extLst>
              <a:ext uri="{FF2B5EF4-FFF2-40B4-BE49-F238E27FC236}">
                <a16:creationId xmlns:a16="http://schemas.microsoft.com/office/drawing/2014/main" id="{1C79CCFA-5B1B-4F5A-B079-EC5FAB51B51A}"/>
              </a:ext>
            </a:extLst>
          </p:cNvPr>
          <p:cNvPicPr>
            <a:picLocks noChangeAspect="1"/>
          </p:cNvPicPr>
          <p:nvPr/>
        </p:nvPicPr>
        <p:blipFill>
          <a:blip r:embed="rId2"/>
          <a:stretch>
            <a:fillRect/>
          </a:stretch>
        </p:blipFill>
        <p:spPr>
          <a:xfrm>
            <a:off x="6084277" y="2247900"/>
            <a:ext cx="5979798" cy="2362200"/>
          </a:xfrm>
          <a:prstGeom prst="rect">
            <a:avLst/>
          </a:prstGeom>
        </p:spPr>
      </p:pic>
    </p:spTree>
    <p:extLst>
      <p:ext uri="{BB962C8B-B14F-4D97-AF65-F5344CB8AC3E}">
        <p14:creationId xmlns:p14="http://schemas.microsoft.com/office/powerpoint/2010/main" val="952175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73B9-31DF-48E8-940E-556BF08CE91A}"/>
              </a:ext>
            </a:extLst>
          </p:cNvPr>
          <p:cNvSpPr>
            <a:spLocks noGrp="1"/>
          </p:cNvSpPr>
          <p:nvPr>
            <p:ph type="title"/>
          </p:nvPr>
        </p:nvSpPr>
        <p:spPr>
          <a:xfrm>
            <a:off x="467999" y="332539"/>
            <a:ext cx="11244575" cy="720197"/>
          </a:xfrm>
        </p:spPr>
        <p:txBody>
          <a:bodyPr/>
          <a:lstStyle/>
          <a:p>
            <a:r>
              <a:rPr lang="en-US"/>
              <a:t>Providing electrical power</a:t>
            </a:r>
            <a:br>
              <a:rPr lang="en-US"/>
            </a:br>
            <a:r>
              <a:rPr lang="en-US" sz="2000"/>
              <a:t>Dynamic Attach and Detach</a:t>
            </a:r>
            <a:endParaRPr lang="en-US" sz="2000" dirty="0"/>
          </a:p>
        </p:txBody>
      </p:sp>
      <p:sp>
        <p:nvSpPr>
          <p:cNvPr id="3" name="Content Placeholder 2">
            <a:extLst>
              <a:ext uri="{FF2B5EF4-FFF2-40B4-BE49-F238E27FC236}">
                <a16:creationId xmlns:a16="http://schemas.microsoft.com/office/drawing/2014/main" id="{0818E3FC-D009-40CD-862A-F5495D7ADBA1}"/>
              </a:ext>
            </a:extLst>
          </p:cNvPr>
          <p:cNvSpPr>
            <a:spLocks noGrp="1"/>
          </p:cNvSpPr>
          <p:nvPr>
            <p:ph idx="1"/>
          </p:nvPr>
        </p:nvSpPr>
        <p:spPr>
          <a:xfrm>
            <a:off x="468000" y="1424991"/>
            <a:ext cx="11244574" cy="4429418"/>
          </a:xfrm>
        </p:spPr>
        <p:txBody>
          <a:bodyPr/>
          <a:lstStyle/>
          <a:p>
            <a:pPr algn="just"/>
            <a:r>
              <a:rPr lang="en-US" dirty="0"/>
              <a:t>The act of plugging or unplugging a hub or function must not affect the functionality of another device on other segments of the network. Unplugging a function will stop the transaction between that function and the host. However, the hub to which this function was attached will recover from this condition and will alert the host that the port has been disconnected.</a:t>
            </a:r>
          </a:p>
          <a:p>
            <a:pPr algn="just"/>
            <a:r>
              <a:rPr lang="en-US" b="1" dirty="0"/>
              <a:t>Inrush Current Limiting</a:t>
            </a:r>
          </a:p>
          <a:p>
            <a:pPr algn="just"/>
            <a:r>
              <a:rPr lang="en-US" dirty="0"/>
              <a:t>When a function or hub is plugged into the network, it has a certain amount of on-board capacitance between VBUS and ground. </a:t>
            </a:r>
          </a:p>
          <a:p>
            <a:pPr algn="just"/>
            <a:r>
              <a:rPr lang="en-US" dirty="0"/>
              <a:t>Inrush currents can also occur when a high-power function is switched into its high-power mode. This problem must be solved by limiting the inrush current and by providing sufficient capacitance in each hub.</a:t>
            </a:r>
          </a:p>
          <a:p>
            <a:pPr algn="just"/>
            <a:r>
              <a:rPr lang="en-US" b="1" dirty="0"/>
              <a:t>Dynamic Detach</a:t>
            </a:r>
          </a:p>
          <a:p>
            <a:pPr algn="just"/>
            <a:r>
              <a:rPr lang="en-US" dirty="0"/>
              <a:t>When a device is detached from the network with power flowing in the cable, the inductance of the cable will cause a large flyback voltage to occur on the open end of the device cable.</a:t>
            </a:r>
          </a:p>
          <a:p>
            <a:pPr algn="just"/>
            <a:r>
              <a:rPr lang="en-US" dirty="0"/>
              <a:t>Proper bypass measures on the hub ports will suppress any coupled noise. The frequency range of this noise is inversely dependent on the length of the cable, to a maximum of 60 MHz for a one-meter cable.</a:t>
            </a:r>
            <a:endParaRPr lang="en-US" b="1" dirty="0"/>
          </a:p>
        </p:txBody>
      </p:sp>
    </p:spTree>
    <p:extLst>
      <p:ext uri="{BB962C8B-B14F-4D97-AF65-F5344CB8AC3E}">
        <p14:creationId xmlns:p14="http://schemas.microsoft.com/office/powerpoint/2010/main" val="306624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134052-21B5-44FC-B571-F043875C614A}"/>
              </a:ext>
            </a:extLst>
          </p:cNvPr>
          <p:cNvSpPr>
            <a:spLocks noGrp="1"/>
          </p:cNvSpPr>
          <p:nvPr>
            <p:ph type="body" sz="quarter" idx="11"/>
          </p:nvPr>
        </p:nvSpPr>
        <p:spPr/>
        <p:txBody>
          <a:bodyPr/>
          <a:lstStyle/>
          <a:p>
            <a:r>
              <a:rPr lang="en-US" dirty="0">
                <a:latin typeface="Arial Narrow (Headings)"/>
              </a:rPr>
              <a:t>USB Transaction Examples</a:t>
            </a:r>
          </a:p>
        </p:txBody>
      </p:sp>
    </p:spTree>
    <p:extLst>
      <p:ext uri="{BB962C8B-B14F-4D97-AF65-F5344CB8AC3E}">
        <p14:creationId xmlns:p14="http://schemas.microsoft.com/office/powerpoint/2010/main" val="1634737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8"/>
            <a:ext cx="11244575" cy="443198"/>
          </a:xfrm>
        </p:spPr>
        <p:txBody>
          <a:bodyPr/>
          <a:lstStyle/>
          <a:p>
            <a:r>
              <a:rPr lang="en-US" dirty="0"/>
              <a:t>Bulk/Control OUT and SET UP</a:t>
            </a:r>
            <a:endParaRPr lang="en-US" sz="2000" cap="all" dirty="0"/>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11244574" cy="2656625"/>
          </a:xfrm>
        </p:spPr>
        <p:txBody>
          <a:bodyPr/>
          <a:lstStyle/>
          <a:p>
            <a:r>
              <a:rPr lang="en-US" b="1" dirty="0">
                <a:solidFill>
                  <a:srgbClr val="FF0000"/>
                </a:solidFill>
              </a:rPr>
              <a:t>Normal cases</a:t>
            </a:r>
          </a:p>
          <a:p>
            <a:r>
              <a:rPr lang="en-US" dirty="0"/>
              <a:t>No buffer(on hub) available cases</a:t>
            </a:r>
          </a:p>
          <a:p>
            <a:r>
              <a:rPr lang="en-US" dirty="0"/>
              <a:t>CS(Complete-split transaction) earlier cases</a:t>
            </a:r>
          </a:p>
          <a:p>
            <a:r>
              <a:rPr lang="en-US" dirty="0"/>
              <a:t>Device busy cases</a:t>
            </a:r>
          </a:p>
          <a:p>
            <a:r>
              <a:rPr lang="en-US" dirty="0"/>
              <a:t>Device stall cases</a:t>
            </a:r>
          </a:p>
          <a:p>
            <a:endParaRPr kumimoji="1" lang="en-US" altLang="ja-JP" dirty="0"/>
          </a:p>
          <a:p>
            <a:endParaRPr kumimoji="1" lang="ja-JP" altLang="en-US" dirty="0"/>
          </a:p>
        </p:txBody>
      </p:sp>
      <p:pic>
        <p:nvPicPr>
          <p:cNvPr id="7" name="Picture 6">
            <a:extLst>
              <a:ext uri="{FF2B5EF4-FFF2-40B4-BE49-F238E27FC236}">
                <a16:creationId xmlns:a16="http://schemas.microsoft.com/office/drawing/2014/main" id="{038CCC4F-281E-44BE-B692-9FC124FEB454}"/>
              </a:ext>
            </a:extLst>
          </p:cNvPr>
          <p:cNvPicPr>
            <a:picLocks noChangeAspect="1"/>
          </p:cNvPicPr>
          <p:nvPr/>
        </p:nvPicPr>
        <p:blipFill>
          <a:blip r:embed="rId2"/>
          <a:stretch>
            <a:fillRect/>
          </a:stretch>
        </p:blipFill>
        <p:spPr>
          <a:xfrm>
            <a:off x="5082198" y="1135885"/>
            <a:ext cx="6625296" cy="4586229"/>
          </a:xfrm>
          <a:prstGeom prst="rect">
            <a:avLst/>
          </a:prstGeom>
        </p:spPr>
      </p:pic>
      <p:sp>
        <p:nvSpPr>
          <p:cNvPr id="6" name="TextBox 5">
            <a:extLst>
              <a:ext uri="{FF2B5EF4-FFF2-40B4-BE49-F238E27FC236}">
                <a16:creationId xmlns:a16="http://schemas.microsoft.com/office/drawing/2014/main" id="{D152DEDB-BA37-4581-ADAE-42582129B059}"/>
              </a:ext>
            </a:extLst>
          </p:cNvPr>
          <p:cNvSpPr txBox="1"/>
          <p:nvPr/>
        </p:nvSpPr>
        <p:spPr>
          <a:xfrm>
            <a:off x="467999" y="6011220"/>
            <a:ext cx="11239495" cy="276999"/>
          </a:xfrm>
          <a:prstGeom prst="rect">
            <a:avLst/>
          </a:prstGeom>
          <a:noFill/>
        </p:spPr>
        <p:txBody>
          <a:bodyPr wrap="square">
            <a:spAutoFit/>
          </a:bodyPr>
          <a:lstStyle/>
          <a:p>
            <a:r>
              <a:rPr lang="en-US" sz="1200" b="1" i="1"/>
              <a:t>Refer:APPENDIX A TRANSACTION EXAMPLES of </a:t>
            </a:r>
            <a:r>
              <a:rPr lang="en-US" sz="1200" i="1"/>
              <a:t>Universal Serial Bus Specification Revision 2.0</a:t>
            </a:r>
            <a:endParaRPr lang="en-US" sz="1200" b="1" i="1"/>
          </a:p>
        </p:txBody>
      </p:sp>
    </p:spTree>
    <p:extLst>
      <p:ext uri="{BB962C8B-B14F-4D97-AF65-F5344CB8AC3E}">
        <p14:creationId xmlns:p14="http://schemas.microsoft.com/office/powerpoint/2010/main" val="2485806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8"/>
            <a:ext cx="11244575" cy="443198"/>
          </a:xfrm>
        </p:spPr>
        <p:txBody>
          <a:bodyPr/>
          <a:lstStyle/>
          <a:p>
            <a:r>
              <a:rPr lang="en-US" dirty="0"/>
              <a:t>Bulk/Control OUT and SET UP</a:t>
            </a:r>
            <a:endParaRPr lang="en-US" sz="2000" cap="all" dirty="0"/>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11244574" cy="2656625"/>
          </a:xfrm>
        </p:spPr>
        <p:txBody>
          <a:bodyPr/>
          <a:lstStyle/>
          <a:p>
            <a:r>
              <a:rPr lang="en-US" dirty="0"/>
              <a:t>Normal cases</a:t>
            </a:r>
          </a:p>
          <a:p>
            <a:r>
              <a:rPr lang="en-US" b="1" dirty="0">
                <a:solidFill>
                  <a:srgbClr val="FF0000"/>
                </a:solidFill>
              </a:rPr>
              <a:t>No buffer(on hub) available cases</a:t>
            </a:r>
          </a:p>
          <a:p>
            <a:r>
              <a:rPr lang="en-US" dirty="0"/>
              <a:t>CS(Complete-split transaction) earlier cases</a:t>
            </a:r>
          </a:p>
          <a:p>
            <a:r>
              <a:rPr lang="en-US" dirty="0"/>
              <a:t>Device busy cases</a:t>
            </a:r>
          </a:p>
          <a:p>
            <a:r>
              <a:rPr lang="en-US" dirty="0"/>
              <a:t>Device stall cases</a:t>
            </a:r>
          </a:p>
          <a:p>
            <a:endParaRPr kumimoji="1" lang="en-US" altLang="ja-JP" dirty="0"/>
          </a:p>
          <a:p>
            <a:endParaRPr kumimoji="1" lang="ja-JP" altLang="en-US" dirty="0"/>
          </a:p>
        </p:txBody>
      </p:sp>
      <p:pic>
        <p:nvPicPr>
          <p:cNvPr id="4" name="Picture 3">
            <a:extLst>
              <a:ext uri="{FF2B5EF4-FFF2-40B4-BE49-F238E27FC236}">
                <a16:creationId xmlns:a16="http://schemas.microsoft.com/office/drawing/2014/main" id="{14905E50-9A03-4BD2-88B6-C0CA93B0B664}"/>
              </a:ext>
            </a:extLst>
          </p:cNvPr>
          <p:cNvPicPr>
            <a:picLocks noChangeAspect="1"/>
          </p:cNvPicPr>
          <p:nvPr/>
        </p:nvPicPr>
        <p:blipFill>
          <a:blip r:embed="rId2"/>
          <a:stretch>
            <a:fillRect/>
          </a:stretch>
        </p:blipFill>
        <p:spPr>
          <a:xfrm>
            <a:off x="6248400" y="228600"/>
            <a:ext cx="5715000" cy="6076187"/>
          </a:xfrm>
          <a:prstGeom prst="rect">
            <a:avLst/>
          </a:prstGeom>
        </p:spPr>
      </p:pic>
    </p:spTree>
    <p:extLst>
      <p:ext uri="{BB962C8B-B14F-4D97-AF65-F5344CB8AC3E}">
        <p14:creationId xmlns:p14="http://schemas.microsoft.com/office/powerpoint/2010/main" val="4640596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8"/>
            <a:ext cx="11244575" cy="443198"/>
          </a:xfrm>
        </p:spPr>
        <p:txBody>
          <a:bodyPr/>
          <a:lstStyle/>
          <a:p>
            <a:r>
              <a:rPr lang="en-US" dirty="0"/>
              <a:t>Bulk/Control OUT and SET UP</a:t>
            </a:r>
            <a:endParaRPr lang="en-US" sz="2000" cap="all" dirty="0"/>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11244574" cy="2656625"/>
          </a:xfrm>
        </p:spPr>
        <p:txBody>
          <a:bodyPr/>
          <a:lstStyle/>
          <a:p>
            <a:r>
              <a:rPr lang="en-US" dirty="0"/>
              <a:t>Normal cases</a:t>
            </a:r>
          </a:p>
          <a:p>
            <a:r>
              <a:rPr lang="en-US" dirty="0"/>
              <a:t>No buffer(on hub) available cases</a:t>
            </a:r>
          </a:p>
          <a:p>
            <a:r>
              <a:rPr lang="en-US" b="1" dirty="0">
                <a:solidFill>
                  <a:srgbClr val="FF0000"/>
                </a:solidFill>
              </a:rPr>
              <a:t>CS(Complete-split transaction) earlier cases</a:t>
            </a:r>
          </a:p>
          <a:p>
            <a:r>
              <a:rPr lang="en-US" dirty="0"/>
              <a:t>Device busy cases</a:t>
            </a:r>
          </a:p>
          <a:p>
            <a:r>
              <a:rPr lang="en-US" dirty="0"/>
              <a:t>Device stall cases</a:t>
            </a:r>
          </a:p>
          <a:p>
            <a:endParaRPr kumimoji="1" lang="en-US" altLang="ja-JP" dirty="0"/>
          </a:p>
          <a:p>
            <a:endParaRPr kumimoji="1" lang="ja-JP" altLang="en-US" dirty="0"/>
          </a:p>
        </p:txBody>
      </p:sp>
      <p:pic>
        <p:nvPicPr>
          <p:cNvPr id="4" name="Picture 3">
            <a:extLst>
              <a:ext uri="{FF2B5EF4-FFF2-40B4-BE49-F238E27FC236}">
                <a16:creationId xmlns:a16="http://schemas.microsoft.com/office/drawing/2014/main" id="{9AB78B3B-02FC-4B85-A688-0F3E32FBE115}"/>
              </a:ext>
            </a:extLst>
          </p:cNvPr>
          <p:cNvPicPr>
            <a:picLocks noChangeAspect="1"/>
          </p:cNvPicPr>
          <p:nvPr/>
        </p:nvPicPr>
        <p:blipFill>
          <a:blip r:embed="rId2"/>
          <a:stretch>
            <a:fillRect/>
          </a:stretch>
        </p:blipFill>
        <p:spPr>
          <a:xfrm>
            <a:off x="5500042" y="876300"/>
            <a:ext cx="6212532" cy="5105400"/>
          </a:xfrm>
          <a:prstGeom prst="rect">
            <a:avLst/>
          </a:prstGeom>
        </p:spPr>
      </p:pic>
    </p:spTree>
    <p:extLst>
      <p:ext uri="{BB962C8B-B14F-4D97-AF65-F5344CB8AC3E}">
        <p14:creationId xmlns:p14="http://schemas.microsoft.com/office/powerpoint/2010/main" val="3002098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8"/>
            <a:ext cx="11244575" cy="443198"/>
          </a:xfrm>
        </p:spPr>
        <p:txBody>
          <a:bodyPr/>
          <a:lstStyle/>
          <a:p>
            <a:r>
              <a:rPr lang="en-US" dirty="0"/>
              <a:t>Bulk/Control IN</a:t>
            </a:r>
            <a:endParaRPr lang="en-US" sz="2000" cap="all" dirty="0"/>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11244574" cy="2656625"/>
          </a:xfrm>
        </p:spPr>
        <p:txBody>
          <a:bodyPr/>
          <a:lstStyle/>
          <a:p>
            <a:r>
              <a:rPr lang="en-US" dirty="0"/>
              <a:t>Normal cases</a:t>
            </a:r>
          </a:p>
          <a:p>
            <a:r>
              <a:rPr lang="en-US" dirty="0"/>
              <a:t>No buffer(on hub) available cases</a:t>
            </a:r>
          </a:p>
          <a:p>
            <a:r>
              <a:rPr lang="en-US" dirty="0"/>
              <a:t>CS(Complete-split transaction) earlier cases</a:t>
            </a:r>
          </a:p>
          <a:p>
            <a:r>
              <a:rPr lang="en-US" b="1" dirty="0">
                <a:solidFill>
                  <a:srgbClr val="FF0000"/>
                </a:solidFill>
              </a:rPr>
              <a:t>Device busy cases</a:t>
            </a:r>
          </a:p>
          <a:p>
            <a:r>
              <a:rPr lang="en-US" dirty="0"/>
              <a:t>Device stall cases</a:t>
            </a:r>
          </a:p>
          <a:p>
            <a:endParaRPr kumimoji="1" lang="en-US" altLang="ja-JP" dirty="0"/>
          </a:p>
          <a:p>
            <a:endParaRPr kumimoji="1" lang="ja-JP" altLang="en-US" dirty="0"/>
          </a:p>
        </p:txBody>
      </p:sp>
      <p:pic>
        <p:nvPicPr>
          <p:cNvPr id="4" name="Picture 3">
            <a:extLst>
              <a:ext uri="{FF2B5EF4-FFF2-40B4-BE49-F238E27FC236}">
                <a16:creationId xmlns:a16="http://schemas.microsoft.com/office/drawing/2014/main" id="{3B31C414-B577-4CED-BE57-C99A2FD3881F}"/>
              </a:ext>
            </a:extLst>
          </p:cNvPr>
          <p:cNvPicPr>
            <a:picLocks noChangeAspect="1"/>
          </p:cNvPicPr>
          <p:nvPr/>
        </p:nvPicPr>
        <p:blipFill>
          <a:blip r:embed="rId2"/>
          <a:stretch>
            <a:fillRect/>
          </a:stretch>
        </p:blipFill>
        <p:spPr>
          <a:xfrm>
            <a:off x="7114695" y="76200"/>
            <a:ext cx="4597879" cy="6248400"/>
          </a:xfrm>
          <a:prstGeom prst="rect">
            <a:avLst/>
          </a:prstGeom>
        </p:spPr>
      </p:pic>
    </p:spTree>
    <p:extLst>
      <p:ext uri="{BB962C8B-B14F-4D97-AF65-F5344CB8AC3E}">
        <p14:creationId xmlns:p14="http://schemas.microsoft.com/office/powerpoint/2010/main" val="4077636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8"/>
            <a:ext cx="11244575" cy="443198"/>
          </a:xfrm>
        </p:spPr>
        <p:txBody>
          <a:bodyPr/>
          <a:lstStyle/>
          <a:p>
            <a:r>
              <a:rPr lang="en-US" dirty="0"/>
              <a:t>Bulk/Control IN</a:t>
            </a:r>
            <a:endParaRPr lang="en-US" sz="2000" cap="all" dirty="0"/>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11244574" cy="2656625"/>
          </a:xfrm>
        </p:spPr>
        <p:txBody>
          <a:bodyPr/>
          <a:lstStyle/>
          <a:p>
            <a:r>
              <a:rPr lang="en-US" dirty="0"/>
              <a:t>Normal cases</a:t>
            </a:r>
          </a:p>
          <a:p>
            <a:r>
              <a:rPr lang="en-US" dirty="0"/>
              <a:t>No buffer(on hub) available cases</a:t>
            </a:r>
          </a:p>
          <a:p>
            <a:r>
              <a:rPr lang="en-US" dirty="0"/>
              <a:t>CS(Complete-split transaction) earlier cases</a:t>
            </a:r>
          </a:p>
          <a:p>
            <a:r>
              <a:rPr lang="en-US" dirty="0"/>
              <a:t>Device busy cases</a:t>
            </a:r>
          </a:p>
          <a:p>
            <a:r>
              <a:rPr lang="en-US" b="1" dirty="0">
                <a:solidFill>
                  <a:srgbClr val="FF0000"/>
                </a:solidFill>
              </a:rPr>
              <a:t>Device stall cases</a:t>
            </a:r>
          </a:p>
          <a:p>
            <a:endParaRPr kumimoji="1" lang="en-US" altLang="ja-JP" dirty="0"/>
          </a:p>
          <a:p>
            <a:endParaRPr kumimoji="1" lang="ja-JP" altLang="en-US" dirty="0"/>
          </a:p>
        </p:txBody>
      </p:sp>
      <p:pic>
        <p:nvPicPr>
          <p:cNvPr id="4" name="Picture 3">
            <a:extLst>
              <a:ext uri="{FF2B5EF4-FFF2-40B4-BE49-F238E27FC236}">
                <a16:creationId xmlns:a16="http://schemas.microsoft.com/office/drawing/2014/main" id="{5A6C2A5D-841F-4FD4-A7C3-3956DDAE788E}"/>
              </a:ext>
            </a:extLst>
          </p:cNvPr>
          <p:cNvPicPr>
            <a:picLocks noChangeAspect="1"/>
          </p:cNvPicPr>
          <p:nvPr/>
        </p:nvPicPr>
        <p:blipFill>
          <a:blip r:embed="rId2"/>
          <a:stretch>
            <a:fillRect/>
          </a:stretch>
        </p:blipFill>
        <p:spPr>
          <a:xfrm>
            <a:off x="4740906" y="1019698"/>
            <a:ext cx="6988174" cy="4818603"/>
          </a:xfrm>
          <a:prstGeom prst="rect">
            <a:avLst/>
          </a:prstGeom>
        </p:spPr>
      </p:pic>
    </p:spTree>
    <p:extLst>
      <p:ext uri="{BB962C8B-B14F-4D97-AF65-F5344CB8AC3E}">
        <p14:creationId xmlns:p14="http://schemas.microsoft.com/office/powerpoint/2010/main" val="2373962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E7F5-8EAC-418E-9B97-1929444A69C8}"/>
              </a:ext>
            </a:extLst>
          </p:cNvPr>
          <p:cNvSpPr>
            <a:spLocks noGrp="1"/>
          </p:cNvSpPr>
          <p:nvPr>
            <p:ph type="title"/>
          </p:nvPr>
        </p:nvSpPr>
        <p:spPr/>
        <p:txBody>
          <a:bodyPr/>
          <a:lstStyle/>
          <a:p>
            <a:r>
              <a:rPr lang="en-US" dirty="0"/>
              <a:t>Interrupt out</a:t>
            </a:r>
          </a:p>
        </p:txBody>
      </p:sp>
      <p:sp>
        <p:nvSpPr>
          <p:cNvPr id="3" name="Content Placeholder 2">
            <a:extLst>
              <a:ext uri="{FF2B5EF4-FFF2-40B4-BE49-F238E27FC236}">
                <a16:creationId xmlns:a16="http://schemas.microsoft.com/office/drawing/2014/main" id="{F683C381-1E9D-44D5-A4A7-0606DBE8A241}"/>
              </a:ext>
            </a:extLst>
          </p:cNvPr>
          <p:cNvSpPr>
            <a:spLocks noGrp="1"/>
          </p:cNvSpPr>
          <p:nvPr>
            <p:ph idx="1"/>
          </p:nvPr>
        </p:nvSpPr>
        <p:spPr>
          <a:xfrm>
            <a:off x="468000" y="1424991"/>
            <a:ext cx="11244574" cy="2656625"/>
          </a:xfrm>
        </p:spPr>
        <p:txBody>
          <a:bodyPr/>
          <a:lstStyle/>
          <a:p>
            <a:r>
              <a:rPr lang="en-US" b="1" dirty="0">
                <a:solidFill>
                  <a:srgbClr val="FF0000"/>
                </a:solidFill>
              </a:rPr>
              <a:t>Normal cases</a:t>
            </a:r>
          </a:p>
          <a:p>
            <a:r>
              <a:rPr lang="en-US" dirty="0"/>
              <a:t>Searching</a:t>
            </a:r>
          </a:p>
          <a:p>
            <a:r>
              <a:rPr lang="en-US" dirty="0"/>
              <a:t>CS(Complete-split transaction) earlier cases</a:t>
            </a:r>
          </a:p>
          <a:p>
            <a:r>
              <a:rPr lang="en-US" dirty="0"/>
              <a:t>Abort and Free cases</a:t>
            </a:r>
          </a:p>
          <a:p>
            <a:r>
              <a:rPr lang="en-US" dirty="0"/>
              <a:t>FS/LS transaction error cases</a:t>
            </a:r>
          </a:p>
          <a:p>
            <a:r>
              <a:rPr lang="en-US" dirty="0"/>
              <a:t>Device busy cases </a:t>
            </a:r>
          </a:p>
          <a:p>
            <a:r>
              <a:rPr lang="en-US" dirty="0"/>
              <a:t>Device stall cases </a:t>
            </a:r>
          </a:p>
        </p:txBody>
      </p:sp>
      <p:pic>
        <p:nvPicPr>
          <p:cNvPr id="5" name="Picture 4">
            <a:extLst>
              <a:ext uri="{FF2B5EF4-FFF2-40B4-BE49-F238E27FC236}">
                <a16:creationId xmlns:a16="http://schemas.microsoft.com/office/drawing/2014/main" id="{61055703-E2E6-40FA-AF0F-431C383896BF}"/>
              </a:ext>
            </a:extLst>
          </p:cNvPr>
          <p:cNvPicPr>
            <a:picLocks noChangeAspect="1"/>
          </p:cNvPicPr>
          <p:nvPr/>
        </p:nvPicPr>
        <p:blipFill>
          <a:blip r:embed="rId2"/>
          <a:stretch>
            <a:fillRect/>
          </a:stretch>
        </p:blipFill>
        <p:spPr>
          <a:xfrm>
            <a:off x="5935596" y="76200"/>
            <a:ext cx="5771898" cy="6232897"/>
          </a:xfrm>
          <a:prstGeom prst="rect">
            <a:avLst/>
          </a:prstGeom>
        </p:spPr>
      </p:pic>
    </p:spTree>
    <p:extLst>
      <p:ext uri="{BB962C8B-B14F-4D97-AF65-F5344CB8AC3E}">
        <p14:creationId xmlns:p14="http://schemas.microsoft.com/office/powerpoint/2010/main" val="47889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USB Data Flow Model</a:t>
            </a:r>
            <a:br>
              <a:rPr lang="en-US" cap="all" dirty="0"/>
            </a:br>
            <a:r>
              <a:rPr lang="en-US" sz="2000" cap="all" dirty="0"/>
              <a:t>Implementer Viewpoints</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6058526" cy="4224233"/>
          </a:xfrm>
        </p:spPr>
        <p:txBody>
          <a:bodyPr/>
          <a:lstStyle/>
          <a:p>
            <a:pPr algn="just"/>
            <a:r>
              <a:rPr lang="en-US" altLang="ja-JP" dirty="0"/>
              <a:t>In particular, there are four focus implementation areas:</a:t>
            </a:r>
          </a:p>
          <a:p>
            <a:pPr marL="285750" indent="-285750" algn="just">
              <a:buFont typeface="Arial" panose="020B0604020202020204" pitchFamily="34" charset="0"/>
              <a:buChar char="•"/>
            </a:pPr>
            <a:r>
              <a:rPr lang="en-US" altLang="ja-JP" dirty="0"/>
              <a:t>USB Physical Device: A piece of hardware on the end of a USB cable that performs some useful end user function.</a:t>
            </a:r>
          </a:p>
          <a:p>
            <a:pPr marL="285750" indent="-285750" algn="just">
              <a:buFont typeface="Arial" panose="020B0604020202020204" pitchFamily="34" charset="0"/>
              <a:buChar char="•"/>
            </a:pPr>
            <a:r>
              <a:rPr lang="en-US" altLang="ja-JP" dirty="0"/>
              <a:t>Client Software: Software that executes on the host, corresponding to a USB device. This client software is typically supplied with the operating system or provided along with the USB device.</a:t>
            </a:r>
          </a:p>
          <a:p>
            <a:pPr marL="285750" indent="-285750" algn="just">
              <a:buFont typeface="Arial" panose="020B0604020202020204" pitchFamily="34" charset="0"/>
              <a:buChar char="•"/>
            </a:pPr>
            <a:r>
              <a:rPr lang="en-US" altLang="ja-JP" dirty="0"/>
              <a:t>USB System Software: Software that supports the USB in a particular operating system. The USB System Software is typically supplied with the operating system, independently of particular USB devices or client software.</a:t>
            </a:r>
          </a:p>
          <a:p>
            <a:pPr marL="285750" indent="-285750" algn="just">
              <a:buFont typeface="Arial" panose="020B0604020202020204" pitchFamily="34" charset="0"/>
              <a:buChar char="•"/>
            </a:pPr>
            <a:r>
              <a:rPr lang="en-US" altLang="ja-JP" dirty="0"/>
              <a:t>USB Host Controller (Host Side Bus Interface): The hardware and software that allows USB devices to be attached to a host.</a:t>
            </a:r>
          </a:p>
        </p:txBody>
      </p:sp>
      <p:pic>
        <p:nvPicPr>
          <p:cNvPr id="4" name="Picture 3">
            <a:extLst>
              <a:ext uri="{FF2B5EF4-FFF2-40B4-BE49-F238E27FC236}">
                <a16:creationId xmlns:a16="http://schemas.microsoft.com/office/drawing/2014/main" id="{91FAA4AE-86CF-48A4-8305-2DB9922D8E76}"/>
              </a:ext>
            </a:extLst>
          </p:cNvPr>
          <p:cNvPicPr>
            <a:picLocks noChangeAspect="1"/>
          </p:cNvPicPr>
          <p:nvPr/>
        </p:nvPicPr>
        <p:blipFill>
          <a:blip r:embed="rId2"/>
          <a:stretch>
            <a:fillRect/>
          </a:stretch>
        </p:blipFill>
        <p:spPr>
          <a:xfrm>
            <a:off x="6672064" y="1065494"/>
            <a:ext cx="5186048" cy="4737041"/>
          </a:xfrm>
          <a:prstGeom prst="rect">
            <a:avLst/>
          </a:prstGeom>
        </p:spPr>
      </p:pic>
    </p:spTree>
    <p:extLst>
      <p:ext uri="{BB962C8B-B14F-4D97-AF65-F5344CB8AC3E}">
        <p14:creationId xmlns:p14="http://schemas.microsoft.com/office/powerpoint/2010/main" val="1899389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E7F5-8EAC-418E-9B97-1929444A69C8}"/>
              </a:ext>
            </a:extLst>
          </p:cNvPr>
          <p:cNvSpPr>
            <a:spLocks noGrp="1"/>
          </p:cNvSpPr>
          <p:nvPr>
            <p:ph type="title"/>
          </p:nvPr>
        </p:nvSpPr>
        <p:spPr/>
        <p:txBody>
          <a:bodyPr/>
          <a:lstStyle/>
          <a:p>
            <a:r>
              <a:rPr lang="en-US" dirty="0"/>
              <a:t>Interrupt out</a:t>
            </a:r>
          </a:p>
        </p:txBody>
      </p:sp>
      <p:sp>
        <p:nvSpPr>
          <p:cNvPr id="3" name="Content Placeholder 2">
            <a:extLst>
              <a:ext uri="{FF2B5EF4-FFF2-40B4-BE49-F238E27FC236}">
                <a16:creationId xmlns:a16="http://schemas.microsoft.com/office/drawing/2014/main" id="{F683C381-1E9D-44D5-A4A7-0606DBE8A241}"/>
              </a:ext>
            </a:extLst>
          </p:cNvPr>
          <p:cNvSpPr>
            <a:spLocks noGrp="1"/>
          </p:cNvSpPr>
          <p:nvPr>
            <p:ph idx="1"/>
          </p:nvPr>
        </p:nvSpPr>
        <p:spPr>
          <a:xfrm>
            <a:off x="468000" y="1424991"/>
            <a:ext cx="11244574" cy="2656625"/>
          </a:xfrm>
        </p:spPr>
        <p:txBody>
          <a:bodyPr/>
          <a:lstStyle/>
          <a:p>
            <a:r>
              <a:rPr lang="en-US" dirty="0"/>
              <a:t>Normal cases</a:t>
            </a:r>
          </a:p>
          <a:p>
            <a:r>
              <a:rPr lang="en-US" b="1" dirty="0">
                <a:solidFill>
                  <a:srgbClr val="FF0000"/>
                </a:solidFill>
              </a:rPr>
              <a:t>Searching</a:t>
            </a:r>
          </a:p>
          <a:p>
            <a:r>
              <a:rPr lang="en-US" dirty="0"/>
              <a:t>CS(Complete-split transaction) earlier cases</a:t>
            </a:r>
          </a:p>
          <a:p>
            <a:r>
              <a:rPr lang="en-US" dirty="0"/>
              <a:t>Abort and Free cases</a:t>
            </a:r>
          </a:p>
          <a:p>
            <a:r>
              <a:rPr lang="en-US" dirty="0"/>
              <a:t>FS/LS transaction error cases</a:t>
            </a:r>
          </a:p>
          <a:p>
            <a:r>
              <a:rPr lang="en-US" dirty="0"/>
              <a:t>Device busy cases </a:t>
            </a:r>
          </a:p>
          <a:p>
            <a:r>
              <a:rPr lang="en-US" dirty="0"/>
              <a:t>Device stall cases </a:t>
            </a:r>
          </a:p>
        </p:txBody>
      </p:sp>
      <p:pic>
        <p:nvPicPr>
          <p:cNvPr id="5" name="Picture 4">
            <a:extLst>
              <a:ext uri="{FF2B5EF4-FFF2-40B4-BE49-F238E27FC236}">
                <a16:creationId xmlns:a16="http://schemas.microsoft.com/office/drawing/2014/main" id="{6E2480AA-5333-4591-8DDA-1BA5D723BD7C}"/>
              </a:ext>
            </a:extLst>
          </p:cNvPr>
          <p:cNvPicPr>
            <a:picLocks noChangeAspect="1"/>
          </p:cNvPicPr>
          <p:nvPr/>
        </p:nvPicPr>
        <p:blipFill>
          <a:blip r:embed="rId2"/>
          <a:stretch>
            <a:fillRect/>
          </a:stretch>
        </p:blipFill>
        <p:spPr>
          <a:xfrm>
            <a:off x="6683374" y="571827"/>
            <a:ext cx="5029200" cy="5680375"/>
          </a:xfrm>
          <a:prstGeom prst="rect">
            <a:avLst/>
          </a:prstGeom>
        </p:spPr>
      </p:pic>
    </p:spTree>
    <p:extLst>
      <p:ext uri="{BB962C8B-B14F-4D97-AF65-F5344CB8AC3E}">
        <p14:creationId xmlns:p14="http://schemas.microsoft.com/office/powerpoint/2010/main" val="4107911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E7F5-8EAC-418E-9B97-1929444A69C8}"/>
              </a:ext>
            </a:extLst>
          </p:cNvPr>
          <p:cNvSpPr>
            <a:spLocks noGrp="1"/>
          </p:cNvSpPr>
          <p:nvPr>
            <p:ph type="title"/>
          </p:nvPr>
        </p:nvSpPr>
        <p:spPr/>
        <p:txBody>
          <a:bodyPr/>
          <a:lstStyle/>
          <a:p>
            <a:r>
              <a:rPr lang="en-US" dirty="0"/>
              <a:t>Interrupt out</a:t>
            </a:r>
          </a:p>
        </p:txBody>
      </p:sp>
      <p:sp>
        <p:nvSpPr>
          <p:cNvPr id="3" name="Content Placeholder 2">
            <a:extLst>
              <a:ext uri="{FF2B5EF4-FFF2-40B4-BE49-F238E27FC236}">
                <a16:creationId xmlns:a16="http://schemas.microsoft.com/office/drawing/2014/main" id="{F683C381-1E9D-44D5-A4A7-0606DBE8A241}"/>
              </a:ext>
            </a:extLst>
          </p:cNvPr>
          <p:cNvSpPr>
            <a:spLocks noGrp="1"/>
          </p:cNvSpPr>
          <p:nvPr>
            <p:ph idx="1"/>
          </p:nvPr>
        </p:nvSpPr>
        <p:spPr>
          <a:xfrm>
            <a:off x="468000" y="1424991"/>
            <a:ext cx="11244574" cy="2656625"/>
          </a:xfrm>
        </p:spPr>
        <p:txBody>
          <a:bodyPr/>
          <a:lstStyle/>
          <a:p>
            <a:r>
              <a:rPr lang="en-US" dirty="0"/>
              <a:t>Normal cases</a:t>
            </a:r>
          </a:p>
          <a:p>
            <a:r>
              <a:rPr lang="en-US" dirty="0"/>
              <a:t>Searching</a:t>
            </a:r>
          </a:p>
          <a:p>
            <a:r>
              <a:rPr lang="en-US" b="1" dirty="0">
                <a:solidFill>
                  <a:srgbClr val="FF0000"/>
                </a:solidFill>
              </a:rPr>
              <a:t>CS(Complete-split transaction) earlier cases</a:t>
            </a:r>
          </a:p>
          <a:p>
            <a:r>
              <a:rPr lang="en-US" dirty="0"/>
              <a:t>Abort and Free cases</a:t>
            </a:r>
          </a:p>
          <a:p>
            <a:r>
              <a:rPr lang="en-US" dirty="0"/>
              <a:t>FS/LS transaction error cases</a:t>
            </a:r>
          </a:p>
          <a:p>
            <a:r>
              <a:rPr lang="en-US" dirty="0"/>
              <a:t>Device busy cases </a:t>
            </a:r>
          </a:p>
          <a:p>
            <a:r>
              <a:rPr lang="en-US" dirty="0"/>
              <a:t>Device stall cases </a:t>
            </a:r>
          </a:p>
        </p:txBody>
      </p:sp>
      <p:pic>
        <p:nvPicPr>
          <p:cNvPr id="5" name="Picture 4">
            <a:extLst>
              <a:ext uri="{FF2B5EF4-FFF2-40B4-BE49-F238E27FC236}">
                <a16:creationId xmlns:a16="http://schemas.microsoft.com/office/drawing/2014/main" id="{DAD648AE-F27F-4561-A596-07752AC581D3}"/>
              </a:ext>
            </a:extLst>
          </p:cNvPr>
          <p:cNvPicPr>
            <a:picLocks noChangeAspect="1"/>
          </p:cNvPicPr>
          <p:nvPr/>
        </p:nvPicPr>
        <p:blipFill>
          <a:blip r:embed="rId2"/>
          <a:stretch>
            <a:fillRect/>
          </a:stretch>
        </p:blipFill>
        <p:spPr>
          <a:xfrm>
            <a:off x="6405727" y="381000"/>
            <a:ext cx="5318273" cy="5791200"/>
          </a:xfrm>
          <a:prstGeom prst="rect">
            <a:avLst/>
          </a:prstGeom>
        </p:spPr>
      </p:pic>
    </p:spTree>
    <p:extLst>
      <p:ext uri="{BB962C8B-B14F-4D97-AF65-F5344CB8AC3E}">
        <p14:creationId xmlns:p14="http://schemas.microsoft.com/office/powerpoint/2010/main" val="2164434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E7F5-8EAC-418E-9B97-1929444A69C8}"/>
              </a:ext>
            </a:extLst>
          </p:cNvPr>
          <p:cNvSpPr>
            <a:spLocks noGrp="1"/>
          </p:cNvSpPr>
          <p:nvPr>
            <p:ph type="title"/>
          </p:nvPr>
        </p:nvSpPr>
        <p:spPr/>
        <p:txBody>
          <a:bodyPr/>
          <a:lstStyle/>
          <a:p>
            <a:r>
              <a:rPr lang="en-US" dirty="0"/>
              <a:t>Interrupt in</a:t>
            </a:r>
          </a:p>
        </p:txBody>
      </p:sp>
      <p:sp>
        <p:nvSpPr>
          <p:cNvPr id="3" name="Content Placeholder 2">
            <a:extLst>
              <a:ext uri="{FF2B5EF4-FFF2-40B4-BE49-F238E27FC236}">
                <a16:creationId xmlns:a16="http://schemas.microsoft.com/office/drawing/2014/main" id="{F683C381-1E9D-44D5-A4A7-0606DBE8A241}"/>
              </a:ext>
            </a:extLst>
          </p:cNvPr>
          <p:cNvSpPr>
            <a:spLocks noGrp="1"/>
          </p:cNvSpPr>
          <p:nvPr>
            <p:ph idx="1"/>
          </p:nvPr>
        </p:nvSpPr>
        <p:spPr>
          <a:xfrm>
            <a:off x="468000" y="1424991"/>
            <a:ext cx="11244574" cy="2656625"/>
          </a:xfrm>
        </p:spPr>
        <p:txBody>
          <a:bodyPr/>
          <a:lstStyle/>
          <a:p>
            <a:r>
              <a:rPr lang="en-US" dirty="0"/>
              <a:t>Normal cases</a:t>
            </a:r>
          </a:p>
          <a:p>
            <a:r>
              <a:rPr lang="en-US" dirty="0"/>
              <a:t>Searching</a:t>
            </a:r>
          </a:p>
          <a:p>
            <a:r>
              <a:rPr lang="en-US" dirty="0"/>
              <a:t>CS(Complete-split transaction) earlier cases</a:t>
            </a:r>
          </a:p>
          <a:p>
            <a:r>
              <a:rPr lang="en-US" b="1" dirty="0">
                <a:solidFill>
                  <a:srgbClr val="FF0000"/>
                </a:solidFill>
              </a:rPr>
              <a:t>Abort </a:t>
            </a:r>
            <a:r>
              <a:rPr lang="en-US" dirty="0"/>
              <a:t>and Free </a:t>
            </a:r>
            <a:r>
              <a:rPr lang="en-US" b="1" dirty="0">
                <a:solidFill>
                  <a:srgbClr val="FF0000"/>
                </a:solidFill>
              </a:rPr>
              <a:t>cases</a:t>
            </a:r>
          </a:p>
          <a:p>
            <a:r>
              <a:rPr lang="en-US" dirty="0"/>
              <a:t>FS/LS transaction error cases</a:t>
            </a:r>
          </a:p>
          <a:p>
            <a:r>
              <a:rPr lang="en-US" dirty="0"/>
              <a:t>Device busy cases </a:t>
            </a:r>
          </a:p>
          <a:p>
            <a:r>
              <a:rPr lang="en-US" dirty="0"/>
              <a:t>Device stall cases </a:t>
            </a:r>
          </a:p>
        </p:txBody>
      </p:sp>
      <p:pic>
        <p:nvPicPr>
          <p:cNvPr id="5" name="Picture 4">
            <a:extLst>
              <a:ext uri="{FF2B5EF4-FFF2-40B4-BE49-F238E27FC236}">
                <a16:creationId xmlns:a16="http://schemas.microsoft.com/office/drawing/2014/main" id="{244C302B-FBD1-4B0B-A464-D369CA45D355}"/>
              </a:ext>
            </a:extLst>
          </p:cNvPr>
          <p:cNvPicPr>
            <a:picLocks noChangeAspect="1"/>
          </p:cNvPicPr>
          <p:nvPr/>
        </p:nvPicPr>
        <p:blipFill>
          <a:blip r:embed="rId2"/>
          <a:stretch>
            <a:fillRect/>
          </a:stretch>
        </p:blipFill>
        <p:spPr>
          <a:xfrm>
            <a:off x="7369174" y="225449"/>
            <a:ext cx="4343400" cy="6015004"/>
          </a:xfrm>
          <a:prstGeom prst="rect">
            <a:avLst/>
          </a:prstGeom>
        </p:spPr>
      </p:pic>
    </p:spTree>
    <p:extLst>
      <p:ext uri="{BB962C8B-B14F-4D97-AF65-F5344CB8AC3E}">
        <p14:creationId xmlns:p14="http://schemas.microsoft.com/office/powerpoint/2010/main" val="3947620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E7F5-8EAC-418E-9B97-1929444A69C8}"/>
              </a:ext>
            </a:extLst>
          </p:cNvPr>
          <p:cNvSpPr>
            <a:spLocks noGrp="1"/>
          </p:cNvSpPr>
          <p:nvPr>
            <p:ph type="title"/>
          </p:nvPr>
        </p:nvSpPr>
        <p:spPr/>
        <p:txBody>
          <a:bodyPr/>
          <a:lstStyle/>
          <a:p>
            <a:r>
              <a:rPr lang="en-US" dirty="0"/>
              <a:t>Interrupt in</a:t>
            </a:r>
          </a:p>
        </p:txBody>
      </p:sp>
      <p:sp>
        <p:nvSpPr>
          <p:cNvPr id="3" name="Content Placeholder 2">
            <a:extLst>
              <a:ext uri="{FF2B5EF4-FFF2-40B4-BE49-F238E27FC236}">
                <a16:creationId xmlns:a16="http://schemas.microsoft.com/office/drawing/2014/main" id="{F683C381-1E9D-44D5-A4A7-0606DBE8A241}"/>
              </a:ext>
            </a:extLst>
          </p:cNvPr>
          <p:cNvSpPr>
            <a:spLocks noGrp="1"/>
          </p:cNvSpPr>
          <p:nvPr>
            <p:ph idx="1"/>
          </p:nvPr>
        </p:nvSpPr>
        <p:spPr>
          <a:xfrm>
            <a:off x="468000" y="1424991"/>
            <a:ext cx="11244574" cy="2656625"/>
          </a:xfrm>
        </p:spPr>
        <p:txBody>
          <a:bodyPr/>
          <a:lstStyle/>
          <a:p>
            <a:r>
              <a:rPr lang="en-US" dirty="0"/>
              <a:t>Normal cases</a:t>
            </a:r>
          </a:p>
          <a:p>
            <a:r>
              <a:rPr lang="en-US" dirty="0"/>
              <a:t>Searching</a:t>
            </a:r>
          </a:p>
          <a:p>
            <a:r>
              <a:rPr lang="en-US" dirty="0"/>
              <a:t>CS(Complete-split transaction) earlier cases</a:t>
            </a:r>
          </a:p>
          <a:p>
            <a:r>
              <a:rPr lang="en-US" dirty="0"/>
              <a:t>Abort</a:t>
            </a:r>
            <a:r>
              <a:rPr lang="en-US" b="1" dirty="0">
                <a:solidFill>
                  <a:srgbClr val="FF0000"/>
                </a:solidFill>
              </a:rPr>
              <a:t> </a:t>
            </a:r>
            <a:r>
              <a:rPr lang="en-US" dirty="0"/>
              <a:t>and </a:t>
            </a:r>
            <a:r>
              <a:rPr lang="en-US" b="1" dirty="0">
                <a:solidFill>
                  <a:srgbClr val="FF0000"/>
                </a:solidFill>
              </a:rPr>
              <a:t>Free</a:t>
            </a:r>
            <a:r>
              <a:rPr lang="en-US" dirty="0"/>
              <a:t> </a:t>
            </a:r>
            <a:r>
              <a:rPr lang="en-US" b="1" dirty="0">
                <a:solidFill>
                  <a:srgbClr val="FF0000"/>
                </a:solidFill>
              </a:rPr>
              <a:t>cases</a:t>
            </a:r>
          </a:p>
          <a:p>
            <a:r>
              <a:rPr lang="en-US" dirty="0"/>
              <a:t>FS/LS transaction error cases</a:t>
            </a:r>
          </a:p>
          <a:p>
            <a:r>
              <a:rPr lang="en-US" dirty="0"/>
              <a:t>Device busy cases </a:t>
            </a:r>
          </a:p>
          <a:p>
            <a:r>
              <a:rPr lang="en-US" dirty="0"/>
              <a:t>Device stall cases </a:t>
            </a:r>
          </a:p>
        </p:txBody>
      </p:sp>
      <p:pic>
        <p:nvPicPr>
          <p:cNvPr id="5" name="Picture 4">
            <a:extLst>
              <a:ext uri="{FF2B5EF4-FFF2-40B4-BE49-F238E27FC236}">
                <a16:creationId xmlns:a16="http://schemas.microsoft.com/office/drawing/2014/main" id="{6D7FF1B5-8363-427B-9F70-4834AAA8541E}"/>
              </a:ext>
            </a:extLst>
          </p:cNvPr>
          <p:cNvPicPr>
            <a:picLocks noChangeAspect="1"/>
          </p:cNvPicPr>
          <p:nvPr/>
        </p:nvPicPr>
        <p:blipFill>
          <a:blip r:embed="rId2"/>
          <a:stretch>
            <a:fillRect/>
          </a:stretch>
        </p:blipFill>
        <p:spPr>
          <a:xfrm>
            <a:off x="7095769" y="76200"/>
            <a:ext cx="4616805" cy="6184573"/>
          </a:xfrm>
          <a:prstGeom prst="rect">
            <a:avLst/>
          </a:prstGeom>
        </p:spPr>
      </p:pic>
    </p:spTree>
    <p:extLst>
      <p:ext uri="{BB962C8B-B14F-4D97-AF65-F5344CB8AC3E}">
        <p14:creationId xmlns:p14="http://schemas.microsoft.com/office/powerpoint/2010/main" val="4038514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E7F5-8EAC-418E-9B97-1929444A69C8}"/>
              </a:ext>
            </a:extLst>
          </p:cNvPr>
          <p:cNvSpPr>
            <a:spLocks noGrp="1"/>
          </p:cNvSpPr>
          <p:nvPr>
            <p:ph type="title"/>
          </p:nvPr>
        </p:nvSpPr>
        <p:spPr/>
        <p:txBody>
          <a:bodyPr/>
          <a:lstStyle/>
          <a:p>
            <a:r>
              <a:rPr lang="en-US" dirty="0"/>
              <a:t>Interrupt in</a:t>
            </a:r>
          </a:p>
        </p:txBody>
      </p:sp>
      <p:sp>
        <p:nvSpPr>
          <p:cNvPr id="3" name="Content Placeholder 2">
            <a:extLst>
              <a:ext uri="{FF2B5EF4-FFF2-40B4-BE49-F238E27FC236}">
                <a16:creationId xmlns:a16="http://schemas.microsoft.com/office/drawing/2014/main" id="{F683C381-1E9D-44D5-A4A7-0606DBE8A241}"/>
              </a:ext>
            </a:extLst>
          </p:cNvPr>
          <p:cNvSpPr>
            <a:spLocks noGrp="1"/>
          </p:cNvSpPr>
          <p:nvPr>
            <p:ph idx="1"/>
          </p:nvPr>
        </p:nvSpPr>
        <p:spPr>
          <a:xfrm>
            <a:off x="468000" y="1424991"/>
            <a:ext cx="11244574" cy="2656625"/>
          </a:xfrm>
        </p:spPr>
        <p:txBody>
          <a:bodyPr/>
          <a:lstStyle/>
          <a:p>
            <a:r>
              <a:rPr lang="en-US" dirty="0"/>
              <a:t>Normal cases</a:t>
            </a:r>
          </a:p>
          <a:p>
            <a:r>
              <a:rPr lang="en-US" dirty="0"/>
              <a:t>Searching</a:t>
            </a:r>
          </a:p>
          <a:p>
            <a:r>
              <a:rPr lang="en-US" dirty="0"/>
              <a:t>CS(Complete-split transaction) earlier cases</a:t>
            </a:r>
          </a:p>
          <a:p>
            <a:r>
              <a:rPr lang="en-US" dirty="0"/>
              <a:t>Abort and Free cases</a:t>
            </a:r>
          </a:p>
          <a:p>
            <a:r>
              <a:rPr lang="en-US" b="1" dirty="0">
                <a:solidFill>
                  <a:srgbClr val="FF0000"/>
                </a:solidFill>
              </a:rPr>
              <a:t>FS/LS transaction error cases</a:t>
            </a:r>
          </a:p>
          <a:p>
            <a:r>
              <a:rPr lang="en-US" dirty="0"/>
              <a:t>Device busy cases </a:t>
            </a:r>
          </a:p>
          <a:p>
            <a:r>
              <a:rPr lang="en-US" dirty="0"/>
              <a:t>Device stall cases </a:t>
            </a:r>
          </a:p>
        </p:txBody>
      </p:sp>
      <p:pic>
        <p:nvPicPr>
          <p:cNvPr id="7" name="Picture 6">
            <a:extLst>
              <a:ext uri="{FF2B5EF4-FFF2-40B4-BE49-F238E27FC236}">
                <a16:creationId xmlns:a16="http://schemas.microsoft.com/office/drawing/2014/main" id="{9D61C7D7-532D-433E-89F3-7A8FA2146533}"/>
              </a:ext>
            </a:extLst>
          </p:cNvPr>
          <p:cNvPicPr>
            <a:picLocks noChangeAspect="1"/>
          </p:cNvPicPr>
          <p:nvPr/>
        </p:nvPicPr>
        <p:blipFill>
          <a:blip r:embed="rId2"/>
          <a:stretch>
            <a:fillRect/>
          </a:stretch>
        </p:blipFill>
        <p:spPr>
          <a:xfrm>
            <a:off x="6487475" y="138607"/>
            <a:ext cx="5225099" cy="6122166"/>
          </a:xfrm>
          <a:prstGeom prst="rect">
            <a:avLst/>
          </a:prstGeom>
        </p:spPr>
      </p:pic>
    </p:spTree>
    <p:extLst>
      <p:ext uri="{BB962C8B-B14F-4D97-AF65-F5344CB8AC3E}">
        <p14:creationId xmlns:p14="http://schemas.microsoft.com/office/powerpoint/2010/main" val="3277874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E7F5-8EAC-418E-9B97-1929444A69C8}"/>
              </a:ext>
            </a:extLst>
          </p:cNvPr>
          <p:cNvSpPr>
            <a:spLocks noGrp="1"/>
          </p:cNvSpPr>
          <p:nvPr>
            <p:ph type="title"/>
          </p:nvPr>
        </p:nvSpPr>
        <p:spPr/>
        <p:txBody>
          <a:bodyPr/>
          <a:lstStyle/>
          <a:p>
            <a:r>
              <a:rPr lang="en-US" dirty="0"/>
              <a:t>Interrupt in</a:t>
            </a:r>
          </a:p>
        </p:txBody>
      </p:sp>
      <p:sp>
        <p:nvSpPr>
          <p:cNvPr id="3" name="Content Placeholder 2">
            <a:extLst>
              <a:ext uri="{FF2B5EF4-FFF2-40B4-BE49-F238E27FC236}">
                <a16:creationId xmlns:a16="http://schemas.microsoft.com/office/drawing/2014/main" id="{F683C381-1E9D-44D5-A4A7-0606DBE8A241}"/>
              </a:ext>
            </a:extLst>
          </p:cNvPr>
          <p:cNvSpPr>
            <a:spLocks noGrp="1"/>
          </p:cNvSpPr>
          <p:nvPr>
            <p:ph idx="1"/>
          </p:nvPr>
        </p:nvSpPr>
        <p:spPr>
          <a:xfrm>
            <a:off x="468000" y="1424991"/>
            <a:ext cx="11244574" cy="2656625"/>
          </a:xfrm>
        </p:spPr>
        <p:txBody>
          <a:bodyPr/>
          <a:lstStyle/>
          <a:p>
            <a:r>
              <a:rPr lang="en-US" dirty="0"/>
              <a:t>Normal cases</a:t>
            </a:r>
          </a:p>
          <a:p>
            <a:r>
              <a:rPr lang="en-US" dirty="0"/>
              <a:t>Searching</a:t>
            </a:r>
          </a:p>
          <a:p>
            <a:r>
              <a:rPr lang="en-US" dirty="0"/>
              <a:t>CS(Complete-split transaction) earlier cases</a:t>
            </a:r>
          </a:p>
          <a:p>
            <a:r>
              <a:rPr lang="en-US" dirty="0"/>
              <a:t>Abort and Free cases</a:t>
            </a:r>
          </a:p>
          <a:p>
            <a:r>
              <a:rPr lang="en-US" dirty="0"/>
              <a:t>FS/LS transaction error cases</a:t>
            </a:r>
          </a:p>
          <a:p>
            <a:r>
              <a:rPr lang="en-US" b="1" dirty="0">
                <a:solidFill>
                  <a:srgbClr val="FF0000"/>
                </a:solidFill>
              </a:rPr>
              <a:t>Device busy cases </a:t>
            </a:r>
          </a:p>
          <a:p>
            <a:r>
              <a:rPr lang="en-US" dirty="0"/>
              <a:t>Device stall cases </a:t>
            </a:r>
          </a:p>
        </p:txBody>
      </p:sp>
      <p:pic>
        <p:nvPicPr>
          <p:cNvPr id="5" name="Picture 4">
            <a:extLst>
              <a:ext uri="{FF2B5EF4-FFF2-40B4-BE49-F238E27FC236}">
                <a16:creationId xmlns:a16="http://schemas.microsoft.com/office/drawing/2014/main" id="{ABB7D988-9A75-49A9-B3D8-90E87B747374}"/>
              </a:ext>
            </a:extLst>
          </p:cNvPr>
          <p:cNvPicPr>
            <a:picLocks noChangeAspect="1"/>
          </p:cNvPicPr>
          <p:nvPr/>
        </p:nvPicPr>
        <p:blipFill>
          <a:blip r:embed="rId2"/>
          <a:stretch>
            <a:fillRect/>
          </a:stretch>
        </p:blipFill>
        <p:spPr>
          <a:xfrm>
            <a:off x="7146170" y="164773"/>
            <a:ext cx="4566404" cy="6096000"/>
          </a:xfrm>
          <a:prstGeom prst="rect">
            <a:avLst/>
          </a:prstGeom>
        </p:spPr>
      </p:pic>
    </p:spTree>
    <p:extLst>
      <p:ext uri="{BB962C8B-B14F-4D97-AF65-F5344CB8AC3E}">
        <p14:creationId xmlns:p14="http://schemas.microsoft.com/office/powerpoint/2010/main" val="324086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E7F5-8EAC-418E-9B97-1929444A69C8}"/>
              </a:ext>
            </a:extLst>
          </p:cNvPr>
          <p:cNvSpPr>
            <a:spLocks noGrp="1"/>
          </p:cNvSpPr>
          <p:nvPr>
            <p:ph type="title"/>
          </p:nvPr>
        </p:nvSpPr>
        <p:spPr/>
        <p:txBody>
          <a:bodyPr/>
          <a:lstStyle/>
          <a:p>
            <a:r>
              <a:rPr lang="en-US" dirty="0"/>
              <a:t>Interrupt in</a:t>
            </a:r>
          </a:p>
        </p:txBody>
      </p:sp>
      <p:sp>
        <p:nvSpPr>
          <p:cNvPr id="3" name="Content Placeholder 2">
            <a:extLst>
              <a:ext uri="{FF2B5EF4-FFF2-40B4-BE49-F238E27FC236}">
                <a16:creationId xmlns:a16="http://schemas.microsoft.com/office/drawing/2014/main" id="{F683C381-1E9D-44D5-A4A7-0606DBE8A241}"/>
              </a:ext>
            </a:extLst>
          </p:cNvPr>
          <p:cNvSpPr>
            <a:spLocks noGrp="1"/>
          </p:cNvSpPr>
          <p:nvPr>
            <p:ph idx="1"/>
          </p:nvPr>
        </p:nvSpPr>
        <p:spPr>
          <a:xfrm>
            <a:off x="468000" y="1424991"/>
            <a:ext cx="11244574" cy="2656625"/>
          </a:xfrm>
        </p:spPr>
        <p:txBody>
          <a:bodyPr/>
          <a:lstStyle/>
          <a:p>
            <a:r>
              <a:rPr lang="en-US" dirty="0"/>
              <a:t>Normal cases</a:t>
            </a:r>
          </a:p>
          <a:p>
            <a:r>
              <a:rPr lang="en-US" dirty="0"/>
              <a:t>Searching</a:t>
            </a:r>
          </a:p>
          <a:p>
            <a:r>
              <a:rPr lang="en-US" dirty="0"/>
              <a:t>CS(Complete-split transaction) earlier cases</a:t>
            </a:r>
          </a:p>
          <a:p>
            <a:r>
              <a:rPr lang="en-US" dirty="0"/>
              <a:t>Abort and Free cases</a:t>
            </a:r>
          </a:p>
          <a:p>
            <a:r>
              <a:rPr lang="en-US" dirty="0"/>
              <a:t>FS/LS transaction error cases</a:t>
            </a:r>
          </a:p>
          <a:p>
            <a:r>
              <a:rPr lang="en-US" dirty="0"/>
              <a:t>Device busy cases </a:t>
            </a:r>
          </a:p>
          <a:p>
            <a:r>
              <a:rPr lang="en-US" b="1" dirty="0">
                <a:solidFill>
                  <a:srgbClr val="FF0000"/>
                </a:solidFill>
              </a:rPr>
              <a:t>Device stall cases </a:t>
            </a:r>
          </a:p>
        </p:txBody>
      </p:sp>
      <p:pic>
        <p:nvPicPr>
          <p:cNvPr id="5" name="Picture 4">
            <a:extLst>
              <a:ext uri="{FF2B5EF4-FFF2-40B4-BE49-F238E27FC236}">
                <a16:creationId xmlns:a16="http://schemas.microsoft.com/office/drawing/2014/main" id="{11CE906B-310C-4F2D-AD9B-179FEF0A16F4}"/>
              </a:ext>
            </a:extLst>
          </p:cNvPr>
          <p:cNvPicPr>
            <a:picLocks noChangeAspect="1"/>
          </p:cNvPicPr>
          <p:nvPr/>
        </p:nvPicPr>
        <p:blipFill>
          <a:blip r:embed="rId2"/>
          <a:stretch>
            <a:fillRect/>
          </a:stretch>
        </p:blipFill>
        <p:spPr>
          <a:xfrm>
            <a:off x="4838539" y="393373"/>
            <a:ext cx="6874035" cy="5867400"/>
          </a:xfrm>
          <a:prstGeom prst="rect">
            <a:avLst/>
          </a:prstGeom>
        </p:spPr>
      </p:pic>
    </p:spTree>
    <p:extLst>
      <p:ext uri="{BB962C8B-B14F-4D97-AF65-F5344CB8AC3E}">
        <p14:creationId xmlns:p14="http://schemas.microsoft.com/office/powerpoint/2010/main" val="5246285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4CF34-051A-43A3-83BD-0D5E0B1124BA}"/>
              </a:ext>
            </a:extLst>
          </p:cNvPr>
          <p:cNvSpPr>
            <a:spLocks noGrp="1"/>
          </p:cNvSpPr>
          <p:nvPr>
            <p:ph type="title"/>
          </p:nvPr>
        </p:nvSpPr>
        <p:spPr/>
        <p:txBody>
          <a:bodyPr/>
          <a:lstStyle/>
          <a:p>
            <a:r>
              <a:rPr lang="en-US" dirty="0"/>
              <a:t>Isochronous OUT Split-transaction</a:t>
            </a:r>
          </a:p>
        </p:txBody>
      </p:sp>
      <p:sp>
        <p:nvSpPr>
          <p:cNvPr id="3" name="Content Placeholder 2">
            <a:extLst>
              <a:ext uri="{FF2B5EF4-FFF2-40B4-BE49-F238E27FC236}">
                <a16:creationId xmlns:a16="http://schemas.microsoft.com/office/drawing/2014/main" id="{8B381399-8192-433E-8601-6405198EB57B}"/>
              </a:ext>
            </a:extLst>
          </p:cNvPr>
          <p:cNvSpPr>
            <a:spLocks noGrp="1"/>
          </p:cNvSpPr>
          <p:nvPr>
            <p:ph idx="1"/>
          </p:nvPr>
        </p:nvSpPr>
        <p:spPr>
          <a:xfrm>
            <a:off x="468000" y="1424991"/>
            <a:ext cx="11244574" cy="3452740"/>
          </a:xfrm>
        </p:spPr>
        <p:txBody>
          <a:bodyPr/>
          <a:lstStyle/>
          <a:p>
            <a:r>
              <a:rPr lang="en-US" b="1" dirty="0">
                <a:solidFill>
                  <a:srgbClr val="FF0000"/>
                </a:solidFill>
              </a:rPr>
              <a:t>Normal: small payload (&lt;=188)</a:t>
            </a:r>
          </a:p>
          <a:p>
            <a:r>
              <a:rPr lang="en-US" dirty="0"/>
              <a:t>Normal: large payload (&gt; 188)</a:t>
            </a:r>
          </a:p>
          <a:p>
            <a:r>
              <a:rPr lang="en-US" dirty="0"/>
              <a:t>HS SSPLIT-all corrupted</a:t>
            </a:r>
          </a:p>
          <a:p>
            <a:r>
              <a:rPr lang="en-US" dirty="0"/>
              <a:t>HS OUT corrupted</a:t>
            </a:r>
          </a:p>
          <a:p>
            <a:r>
              <a:rPr lang="en-US" dirty="0"/>
              <a:t>HS DATA0 corrupted (small payload)</a:t>
            </a:r>
          </a:p>
          <a:p>
            <a:r>
              <a:rPr lang="en-US" dirty="0"/>
              <a:t>HS SSPLIT-begin corrupted</a:t>
            </a:r>
          </a:p>
          <a:p>
            <a:r>
              <a:rPr lang="en-US" dirty="0"/>
              <a:t>HS OUT after the HS SSPLIT-begin is corrupted</a:t>
            </a:r>
          </a:p>
          <a:p>
            <a:r>
              <a:rPr lang="en-US" dirty="0"/>
              <a:t>HS DATA0 corrupted (large payload)</a:t>
            </a:r>
          </a:p>
          <a:p>
            <a:r>
              <a:rPr lang="en-US" dirty="0"/>
              <a:t>HS SSPLIT-mid or OUT or DATA0 corrupted</a:t>
            </a:r>
          </a:p>
        </p:txBody>
      </p:sp>
      <p:pic>
        <p:nvPicPr>
          <p:cNvPr id="5" name="Picture 4">
            <a:extLst>
              <a:ext uri="{FF2B5EF4-FFF2-40B4-BE49-F238E27FC236}">
                <a16:creationId xmlns:a16="http://schemas.microsoft.com/office/drawing/2014/main" id="{651EE2E0-6498-412B-B185-C1415188B01D}"/>
              </a:ext>
            </a:extLst>
          </p:cNvPr>
          <p:cNvPicPr>
            <a:picLocks noChangeAspect="1"/>
          </p:cNvPicPr>
          <p:nvPr/>
        </p:nvPicPr>
        <p:blipFill>
          <a:blip r:embed="rId2"/>
          <a:stretch>
            <a:fillRect/>
          </a:stretch>
        </p:blipFill>
        <p:spPr>
          <a:xfrm>
            <a:off x="7543800" y="1129934"/>
            <a:ext cx="4180200" cy="5147867"/>
          </a:xfrm>
          <a:prstGeom prst="rect">
            <a:avLst/>
          </a:prstGeom>
        </p:spPr>
      </p:pic>
    </p:spTree>
    <p:extLst>
      <p:ext uri="{BB962C8B-B14F-4D97-AF65-F5344CB8AC3E}">
        <p14:creationId xmlns:p14="http://schemas.microsoft.com/office/powerpoint/2010/main" val="2975926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4CF34-051A-43A3-83BD-0D5E0B1124BA}"/>
              </a:ext>
            </a:extLst>
          </p:cNvPr>
          <p:cNvSpPr>
            <a:spLocks noGrp="1"/>
          </p:cNvSpPr>
          <p:nvPr>
            <p:ph type="title"/>
          </p:nvPr>
        </p:nvSpPr>
        <p:spPr/>
        <p:txBody>
          <a:bodyPr/>
          <a:lstStyle/>
          <a:p>
            <a:r>
              <a:rPr lang="en-US" dirty="0"/>
              <a:t>Isochronous OUT Split-transaction</a:t>
            </a:r>
          </a:p>
        </p:txBody>
      </p:sp>
      <p:sp>
        <p:nvSpPr>
          <p:cNvPr id="3" name="Content Placeholder 2">
            <a:extLst>
              <a:ext uri="{FF2B5EF4-FFF2-40B4-BE49-F238E27FC236}">
                <a16:creationId xmlns:a16="http://schemas.microsoft.com/office/drawing/2014/main" id="{8B381399-8192-433E-8601-6405198EB57B}"/>
              </a:ext>
            </a:extLst>
          </p:cNvPr>
          <p:cNvSpPr>
            <a:spLocks noGrp="1"/>
          </p:cNvSpPr>
          <p:nvPr>
            <p:ph idx="1"/>
          </p:nvPr>
        </p:nvSpPr>
        <p:spPr>
          <a:xfrm>
            <a:off x="468000" y="1424991"/>
            <a:ext cx="11244574" cy="3452740"/>
          </a:xfrm>
        </p:spPr>
        <p:txBody>
          <a:bodyPr/>
          <a:lstStyle/>
          <a:p>
            <a:r>
              <a:rPr lang="en-US" dirty="0"/>
              <a:t>Normal: small payload (&lt;=188)</a:t>
            </a:r>
          </a:p>
          <a:p>
            <a:r>
              <a:rPr lang="en-US" b="1" dirty="0">
                <a:solidFill>
                  <a:srgbClr val="FF0000"/>
                </a:solidFill>
              </a:rPr>
              <a:t>Normal: large payload (&gt; 188)</a:t>
            </a:r>
          </a:p>
          <a:p>
            <a:r>
              <a:rPr lang="en-US" dirty="0"/>
              <a:t>HS SSPLIT-all corrupted</a:t>
            </a:r>
          </a:p>
          <a:p>
            <a:r>
              <a:rPr lang="en-US" dirty="0"/>
              <a:t>HS OUT corrupted</a:t>
            </a:r>
          </a:p>
          <a:p>
            <a:r>
              <a:rPr lang="en-US" dirty="0"/>
              <a:t>HS DATA0 corrupted (small payload)</a:t>
            </a:r>
          </a:p>
          <a:p>
            <a:r>
              <a:rPr lang="en-US" dirty="0"/>
              <a:t>HS SSPLIT-begin corrupted</a:t>
            </a:r>
          </a:p>
          <a:p>
            <a:r>
              <a:rPr lang="en-US" dirty="0"/>
              <a:t>HS OUT after the HS SSPLIT-begin is corrupted</a:t>
            </a:r>
          </a:p>
          <a:p>
            <a:r>
              <a:rPr lang="en-US" dirty="0"/>
              <a:t>HS DATA0 corrupted (large payload)</a:t>
            </a:r>
          </a:p>
          <a:p>
            <a:r>
              <a:rPr lang="en-US" dirty="0"/>
              <a:t>HS SSPLIT-mid or OUT or DATA0 corrupted</a:t>
            </a:r>
          </a:p>
        </p:txBody>
      </p:sp>
      <p:pic>
        <p:nvPicPr>
          <p:cNvPr id="5" name="Picture 4">
            <a:extLst>
              <a:ext uri="{FF2B5EF4-FFF2-40B4-BE49-F238E27FC236}">
                <a16:creationId xmlns:a16="http://schemas.microsoft.com/office/drawing/2014/main" id="{1619652A-2048-480F-B374-3989B38AB678}"/>
              </a:ext>
            </a:extLst>
          </p:cNvPr>
          <p:cNvPicPr>
            <a:picLocks noChangeAspect="1"/>
          </p:cNvPicPr>
          <p:nvPr/>
        </p:nvPicPr>
        <p:blipFill>
          <a:blip r:embed="rId2"/>
          <a:stretch>
            <a:fillRect/>
          </a:stretch>
        </p:blipFill>
        <p:spPr>
          <a:xfrm>
            <a:off x="7696200" y="1147477"/>
            <a:ext cx="4016374" cy="5113296"/>
          </a:xfrm>
          <a:prstGeom prst="rect">
            <a:avLst/>
          </a:prstGeom>
        </p:spPr>
      </p:pic>
    </p:spTree>
    <p:extLst>
      <p:ext uri="{BB962C8B-B14F-4D97-AF65-F5344CB8AC3E}">
        <p14:creationId xmlns:p14="http://schemas.microsoft.com/office/powerpoint/2010/main" val="6995471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CD54-941B-48CD-929F-B4F13F8AB27C}"/>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83D5B59B-90ED-4701-B381-111724D7EF3C}"/>
              </a:ext>
            </a:extLst>
          </p:cNvPr>
          <p:cNvSpPr>
            <a:spLocks noGrp="1"/>
          </p:cNvSpPr>
          <p:nvPr>
            <p:ph idx="1"/>
          </p:nvPr>
        </p:nvSpPr>
        <p:spPr>
          <a:xfrm>
            <a:off x="468000" y="1424991"/>
            <a:ext cx="11244574" cy="666336"/>
          </a:xfrm>
        </p:spPr>
        <p:txBody>
          <a:bodyPr/>
          <a:lstStyle/>
          <a:p>
            <a:r>
              <a:rPr lang="en-US" dirty="0"/>
              <a:t>USB 2.0 specifications: </a:t>
            </a:r>
            <a:r>
              <a:rPr lang="en-US" dirty="0">
                <a:hlinkClick r:id="rId2"/>
              </a:rPr>
              <a:t>https://www.usb.org/document-library/usb-20-specification</a:t>
            </a:r>
            <a:endParaRPr lang="en-US" dirty="0"/>
          </a:p>
          <a:p>
            <a:r>
              <a:rPr lang="en-US" dirty="0"/>
              <a:t>Simple explanation about USB protocol: </a:t>
            </a:r>
            <a:r>
              <a:rPr lang="en-US" dirty="0">
                <a:hlinkClick r:id="rId3"/>
              </a:rPr>
              <a:t>https://www.usbmadesimple.co.uk/index.html</a:t>
            </a:r>
            <a:endParaRPr lang="en-US" dirty="0"/>
          </a:p>
        </p:txBody>
      </p:sp>
    </p:spTree>
    <p:extLst>
      <p:ext uri="{BB962C8B-B14F-4D97-AF65-F5344CB8AC3E}">
        <p14:creationId xmlns:p14="http://schemas.microsoft.com/office/powerpoint/2010/main" val="163878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332540"/>
            <a:ext cx="11244575" cy="720197"/>
          </a:xfrm>
        </p:spPr>
        <p:txBody>
          <a:bodyPr/>
          <a:lstStyle/>
          <a:p>
            <a:r>
              <a:rPr lang="en-US" cap="all" dirty="0"/>
              <a:t>USB Data Flow Model</a:t>
            </a:r>
            <a:br>
              <a:rPr lang="en-US" cap="all" dirty="0"/>
            </a:br>
            <a:r>
              <a:rPr lang="en-US" sz="2000" cap="all" dirty="0"/>
              <a:t>Physical Interface</a:t>
            </a:r>
          </a:p>
        </p:txBody>
      </p:sp>
      <p:sp>
        <p:nvSpPr>
          <p:cNvPr id="5" name="コンテンツ プレースホルダー 4">
            <a:extLst>
              <a:ext uri="{FF2B5EF4-FFF2-40B4-BE49-F238E27FC236}">
                <a16:creationId xmlns:a16="http://schemas.microsoft.com/office/drawing/2014/main" id="{EF8D35D1-F23D-47BE-82C3-EB9BEA6B2B52}"/>
              </a:ext>
            </a:extLst>
          </p:cNvPr>
          <p:cNvSpPr>
            <a:spLocks noGrp="1"/>
          </p:cNvSpPr>
          <p:nvPr>
            <p:ph idx="1"/>
          </p:nvPr>
        </p:nvSpPr>
        <p:spPr>
          <a:xfrm>
            <a:off x="468000" y="1424991"/>
            <a:ext cx="5988040" cy="4339137"/>
          </a:xfrm>
        </p:spPr>
        <p:txBody>
          <a:bodyPr/>
          <a:lstStyle/>
          <a:p>
            <a:pPr algn="just"/>
            <a:r>
              <a:rPr lang="en-US" altLang="ja-JP" dirty="0"/>
              <a:t>The USB host interacts with USB devices through the Host Controller. The host is responsible for the following: </a:t>
            </a:r>
          </a:p>
          <a:p>
            <a:pPr marL="285750" indent="-285750" algn="just">
              <a:buClr>
                <a:schemeClr val="tx2"/>
              </a:buClr>
              <a:buFont typeface="Arial" panose="020B0604020202020204" pitchFamily="34" charset="0"/>
              <a:buChar char="•"/>
            </a:pPr>
            <a:r>
              <a:rPr lang="en-US" altLang="ja-JP" dirty="0"/>
              <a:t>Detecting the attachment and removal of USB devices </a:t>
            </a:r>
          </a:p>
          <a:p>
            <a:pPr marL="285750" indent="-285750" algn="just">
              <a:buClr>
                <a:schemeClr val="tx2"/>
              </a:buClr>
              <a:buFont typeface="Arial" panose="020B0604020202020204" pitchFamily="34" charset="0"/>
              <a:buChar char="•"/>
            </a:pPr>
            <a:r>
              <a:rPr lang="en-US" altLang="ja-JP" dirty="0"/>
              <a:t>Managing control flow between the host and USB devices </a:t>
            </a:r>
          </a:p>
          <a:p>
            <a:pPr marL="285750" indent="-285750" algn="just">
              <a:buClr>
                <a:schemeClr val="tx2"/>
              </a:buClr>
              <a:buFont typeface="Arial" panose="020B0604020202020204" pitchFamily="34" charset="0"/>
              <a:buChar char="•"/>
            </a:pPr>
            <a:r>
              <a:rPr lang="en-US" altLang="ja-JP" dirty="0"/>
              <a:t>Collecting status and activity statistics </a:t>
            </a:r>
          </a:p>
          <a:p>
            <a:pPr marL="285750" indent="-285750" algn="just">
              <a:buClr>
                <a:schemeClr val="tx2"/>
              </a:buClr>
              <a:buFont typeface="Arial" panose="020B0604020202020204" pitchFamily="34" charset="0"/>
              <a:buChar char="•"/>
            </a:pPr>
            <a:r>
              <a:rPr lang="en-US" altLang="ja-JP" dirty="0"/>
              <a:t>Providing power to attached USB devices</a:t>
            </a:r>
          </a:p>
          <a:p>
            <a:pPr algn="just">
              <a:buClr>
                <a:schemeClr val="tx2"/>
              </a:buClr>
            </a:pPr>
            <a:r>
              <a:rPr lang="en-US" altLang="ja-JP" dirty="0"/>
              <a:t>USB physical devices provide additional functionality to the host and present the same basic interface to the host. A USB physical device’s logical composition includes the following:</a:t>
            </a:r>
          </a:p>
          <a:p>
            <a:pPr marL="285750" indent="-285750" algn="just">
              <a:buClr>
                <a:schemeClr val="tx2"/>
              </a:buClr>
              <a:buFont typeface="Arial" panose="020B0604020202020204" pitchFamily="34" charset="0"/>
              <a:buChar char="•"/>
            </a:pPr>
            <a:r>
              <a:rPr lang="en-US" altLang="ja-JP" dirty="0"/>
              <a:t>USB bus interface</a:t>
            </a:r>
          </a:p>
          <a:p>
            <a:pPr marL="285750" indent="-285750" algn="just">
              <a:buClr>
                <a:schemeClr val="tx2"/>
              </a:buClr>
              <a:buFont typeface="Arial" panose="020B0604020202020204" pitchFamily="34" charset="0"/>
              <a:buChar char="•"/>
            </a:pPr>
            <a:r>
              <a:rPr lang="en-US" altLang="ja-JP" dirty="0"/>
              <a:t>USB logical device</a:t>
            </a:r>
          </a:p>
          <a:p>
            <a:pPr marL="285750" indent="-285750" algn="just">
              <a:buClr>
                <a:schemeClr val="tx2"/>
              </a:buClr>
              <a:buFont typeface="Arial" panose="020B0604020202020204" pitchFamily="34" charset="0"/>
              <a:buChar char="•"/>
            </a:pPr>
            <a:r>
              <a:rPr lang="en-US" altLang="ja-JP" dirty="0"/>
              <a:t>Function </a:t>
            </a:r>
          </a:p>
        </p:txBody>
      </p:sp>
      <p:pic>
        <p:nvPicPr>
          <p:cNvPr id="4" name="Picture 3">
            <a:extLst>
              <a:ext uri="{FF2B5EF4-FFF2-40B4-BE49-F238E27FC236}">
                <a16:creationId xmlns:a16="http://schemas.microsoft.com/office/drawing/2014/main" id="{91FAA4AE-86CF-48A4-8305-2DB9922D8E76}"/>
              </a:ext>
            </a:extLst>
          </p:cNvPr>
          <p:cNvPicPr>
            <a:picLocks noChangeAspect="1"/>
          </p:cNvPicPr>
          <p:nvPr/>
        </p:nvPicPr>
        <p:blipFill>
          <a:blip r:embed="rId2"/>
          <a:stretch>
            <a:fillRect/>
          </a:stretch>
        </p:blipFill>
        <p:spPr>
          <a:xfrm>
            <a:off x="6672064" y="1065494"/>
            <a:ext cx="5186048" cy="4737041"/>
          </a:xfrm>
          <a:prstGeom prst="rect">
            <a:avLst/>
          </a:prstGeom>
        </p:spPr>
      </p:pic>
    </p:spTree>
    <p:extLst>
      <p:ext uri="{BB962C8B-B14F-4D97-AF65-F5344CB8AC3E}">
        <p14:creationId xmlns:p14="http://schemas.microsoft.com/office/powerpoint/2010/main" val="33996711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B3D737A5-6BDA-4496-BFA2-48EC8B9E9EBA}"/>
              </a:ext>
            </a:extLst>
          </p:cNvPr>
          <p:cNvSpPr>
            <a:spLocks noGrp="1"/>
          </p:cNvSpPr>
          <p:nvPr>
            <p:ph type="body" sz="quarter" idx="13"/>
          </p:nvPr>
        </p:nvSpPr>
        <p:spPr>
          <a:xfrm>
            <a:off x="1080000" y="1412776"/>
            <a:ext cx="5280000" cy="300339"/>
          </a:xfrm>
        </p:spPr>
        <p:txBody>
          <a:bodyPr/>
          <a:lstStyle/>
          <a:p>
            <a:r>
              <a:rPr lang="en-US" altLang="ja-JP" dirty="0"/>
              <a:t>Renesas.com</a:t>
            </a:r>
            <a:endParaRPr lang="ja-JP" altLang="en-US" dirty="0"/>
          </a:p>
        </p:txBody>
      </p:sp>
    </p:spTree>
    <p:extLst>
      <p:ext uri="{BB962C8B-B14F-4D97-AF65-F5344CB8AC3E}">
        <p14:creationId xmlns:p14="http://schemas.microsoft.com/office/powerpoint/2010/main" val="3372854313"/>
      </p:ext>
    </p:extLst>
  </p:cSld>
  <p:clrMapOvr>
    <a:masterClrMapping/>
  </p:clrMapOvr>
</p:sld>
</file>

<file path=ppt/theme/theme1.xml><?xml version="1.0" encoding="utf-8"?>
<a:theme xmlns:a="http://schemas.openxmlformats.org/drawingml/2006/main" name="Renesas Template 2020 - EN Confidential">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1" id="{5E63106A-C05F-495E-8229-D24B783B9330}" vid="{1665157C-E23C-4462-9858-AE6CB20D8E0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A4AEB292C7F940AC7C75BCBC9D5238" ma:contentTypeVersion="17" ma:contentTypeDescription="Create a new document." ma:contentTypeScope="" ma:versionID="9ced7a1bbdb46547b8591592a7394584">
  <xsd:schema xmlns:xsd="http://www.w3.org/2001/XMLSchema" xmlns:xs="http://www.w3.org/2001/XMLSchema" xmlns:p="http://schemas.microsoft.com/office/2006/metadata/properties" xmlns:ns1="http://schemas.microsoft.com/sharepoint/v3" xmlns:ns2="a5cf9098-95d1-4643-bcd4-c3673cd0cbbe" xmlns:ns3="ef34c839-cd0a-494a-bd11-799dc90ee3f6" xmlns:ns4="c24288ec-b664-4237-bfbf-b4d897279037" targetNamespace="http://schemas.microsoft.com/office/2006/metadata/properties" ma:root="true" ma:fieldsID="282d5d7be4a542d8b8afa219a38545d9" ns1:_="" ns2:_="" ns3:_="" ns4:_="">
    <xsd:import namespace="http://schemas.microsoft.com/sharepoint/v3"/>
    <xsd:import namespace="a5cf9098-95d1-4643-bcd4-c3673cd0cbbe"/>
    <xsd:import namespace="ef34c839-cd0a-494a-bd11-799dc90ee3f6"/>
    <xsd:import namespace="c24288ec-b664-4237-bfbf-b4d897279037"/>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ServiceLocation" minOccurs="0"/>
                <xsd:element ref="ns3:MediaLengthInSeconds" minOccurs="0"/>
                <xsd:element ref="ns3: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5cf9098-95d1-4643-bcd4-c3673cd0cb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34c839-cd0a-494a-bd11-799dc90ee3f6"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631f0850-98f7-4372-8aa8-4aaf7edce82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24288ec-b664-4237-bfbf-b4d897279037"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bd1f54f3-3b20-4787-8459-6f447268dedb}" ma:internalName="TaxCatchAll" ma:showField="CatchAllData" ma:web="a5cf9098-95d1-4643-bcd4-c3673cd0cb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lcf76f155ced4ddcb4097134ff3c332f xmlns="ef34c839-cd0a-494a-bd11-799dc90ee3f6">
      <Terms xmlns="http://schemas.microsoft.com/office/infopath/2007/PartnerControls"/>
    </lcf76f155ced4ddcb4097134ff3c332f>
    <TaxCatchAll xmlns="c24288ec-b664-4237-bfbf-b4d89727903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F6BB63-9382-46AD-8994-CC966B8B06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cf9098-95d1-4643-bcd4-c3673cd0cbbe"/>
    <ds:schemaRef ds:uri="ef34c839-cd0a-494a-bd11-799dc90ee3f6"/>
    <ds:schemaRef ds:uri="c24288ec-b664-4237-bfbf-b4d897279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71853E-0EF3-4973-AB23-17AA5798BB66}">
  <ds:schemaRefs>
    <ds:schemaRef ds:uri="http://www.w3.org/XML/1998/namespace"/>
    <ds:schemaRef ds:uri="http://purl.org/dc/terms/"/>
    <ds:schemaRef ds:uri="http://schemas.microsoft.com/office/2006/documentManagement/types"/>
    <ds:schemaRef ds:uri="http://schemas.microsoft.com/sharepoint/v3"/>
    <ds:schemaRef ds:uri="http://schemas.microsoft.com/office/2006/metadata/properties"/>
    <ds:schemaRef ds:uri="ef34c839-cd0a-494a-bd11-799dc90ee3f6"/>
    <ds:schemaRef ds:uri="http://purl.org/dc/elements/1.1/"/>
    <ds:schemaRef ds:uri="http://purl.org/dc/dcmitype/"/>
    <ds:schemaRef ds:uri="http://schemas.microsoft.com/office/infopath/2007/PartnerControls"/>
    <ds:schemaRef ds:uri="http://schemas.openxmlformats.org/package/2006/metadata/core-properties"/>
    <ds:schemaRef ds:uri="c24288ec-b664-4237-bfbf-b4d897279037"/>
    <ds:schemaRef ds:uri="a5cf9098-95d1-4643-bcd4-c3673cd0cbbe"/>
  </ds:schemaRefs>
</ds:datastoreItem>
</file>

<file path=customXml/itemProps3.xml><?xml version="1.0" encoding="utf-8"?>
<ds:datastoreItem xmlns:ds="http://schemas.openxmlformats.org/officeDocument/2006/customXml" ds:itemID="{2F3BE601-7F02-4240-9AF6-86A6A55D9A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Renesas_PPTtemp_conf_EN_2020 (1)</Template>
  <TotalTime>2285</TotalTime>
  <Words>7859</Words>
  <Application>Microsoft Office PowerPoint</Application>
  <PresentationFormat>Widescreen</PresentationFormat>
  <Paragraphs>508</Paragraphs>
  <Slides>90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90</vt:i4>
      </vt:variant>
    </vt:vector>
  </HeadingPairs>
  <TitlesOfParts>
    <vt:vector size="99" baseType="lpstr">
      <vt:lpstr>Arial</vt:lpstr>
      <vt:lpstr>Arial Narrow</vt:lpstr>
      <vt:lpstr>Arial Narrow (Headings)</vt:lpstr>
      <vt:lpstr>Calibri</vt:lpstr>
      <vt:lpstr>Cambria Math</vt:lpstr>
      <vt:lpstr>Courier New</vt:lpstr>
      <vt:lpstr>Symbol</vt:lpstr>
      <vt:lpstr>Wingdings</vt:lpstr>
      <vt:lpstr>Renesas Template 2020 - EN Confidential</vt:lpstr>
      <vt:lpstr>PowerPoint Presentation</vt:lpstr>
      <vt:lpstr>Agenda</vt:lpstr>
      <vt:lpstr>PowerPoint Presentation</vt:lpstr>
      <vt:lpstr>Architectural Overview USB System Description</vt:lpstr>
      <vt:lpstr>Architectural Overview Physical Interface: Mechanical</vt:lpstr>
      <vt:lpstr>Architectural Overview Physical Interface: Electrical</vt:lpstr>
      <vt:lpstr>PowerPoint Presentation</vt:lpstr>
      <vt:lpstr>USB Data Flow Model Implementer Viewpoints</vt:lpstr>
      <vt:lpstr>USB Data Flow Model Physical Interface</vt:lpstr>
      <vt:lpstr>USB Data Flow Model Physical Bus Topology</vt:lpstr>
      <vt:lpstr>USB Data Flow Model Logical Bus Topology</vt:lpstr>
      <vt:lpstr>USB Data Flow Model USB Communication Flow</vt:lpstr>
      <vt:lpstr>USB Data Flow Model Device Endpoints</vt:lpstr>
      <vt:lpstr>USB Data Flow Model Pipes</vt:lpstr>
      <vt:lpstr>PowerPoint Presentation</vt:lpstr>
      <vt:lpstr>Signaling Transceiver Circuit</vt:lpstr>
      <vt:lpstr>Signaling Signaling Levels</vt:lpstr>
      <vt:lpstr>Signaling transmission</vt:lpstr>
      <vt:lpstr>Signaling Connect and Disconnect Signaling</vt:lpstr>
      <vt:lpstr>Signaling Detecting USB connection</vt:lpstr>
      <vt:lpstr>Signaling Data Signaling</vt:lpstr>
      <vt:lpstr>PowerPoint Presentation</vt:lpstr>
      <vt:lpstr>Protocol Layer Packet Formats</vt:lpstr>
      <vt:lpstr>Protocol Layer Packet Field Formats: Packet Identifier Field</vt:lpstr>
      <vt:lpstr>Protocol Layer Packet Field Formats: Address Field</vt:lpstr>
      <vt:lpstr>Protocol Layer Packet Field Formats: Endpoint Field</vt:lpstr>
      <vt:lpstr>Protocol Layer Packet Field Formats: Frame Number Field</vt:lpstr>
      <vt:lpstr>Protocol Layer Packet Field Formats: Data Field</vt:lpstr>
      <vt:lpstr>Protocol Layer Packet Field Formats: Cyclic Redundancy Checks</vt:lpstr>
      <vt:lpstr>Protocol Layer Packet Formats: Token Packets</vt:lpstr>
      <vt:lpstr>Protocol Layer Packet Formats: Split Transactions</vt:lpstr>
      <vt:lpstr>Protocol Layer Packet Formats: Start-Split Transaction Token</vt:lpstr>
      <vt:lpstr>Protocol Layer Packet Formats: Start-Split Transaction Token</vt:lpstr>
      <vt:lpstr>Protocol Layer Packet Formats: Complete-Split Transaction Token</vt:lpstr>
      <vt:lpstr>Protocol Layer Packet Formats: Start-of-Frame Packets</vt:lpstr>
      <vt:lpstr>Protocol Layer Packet Formats: USB Frames and Microframes</vt:lpstr>
      <vt:lpstr>Protocol Layer Packet Formats: Data Packets</vt:lpstr>
      <vt:lpstr>Protocol Layer Packet Formats: Handshake Packets</vt:lpstr>
      <vt:lpstr>Protocol Layer Packet Formats: Handshake Responses</vt:lpstr>
      <vt:lpstr>Protocol Layer Packet Formats: Transactions</vt:lpstr>
      <vt:lpstr>Protocol Layer Packet Formats: Transactions</vt:lpstr>
      <vt:lpstr>Protocol Layer Packet Formats: Bulk IN Transaction</vt:lpstr>
      <vt:lpstr>Protocol Layer Packet Formats: Bulk OUT Transaction</vt:lpstr>
      <vt:lpstr>PowerPoint Presentation</vt:lpstr>
      <vt:lpstr>PowerPoint Presentation</vt:lpstr>
      <vt:lpstr>Protocol Layer Packet Formats: Control Transfers</vt:lpstr>
      <vt:lpstr>Protocol Layer Packet Formats: Control Transfers</vt:lpstr>
      <vt:lpstr>Protocol Layer Packet Formats: Control Transfers - Reporting Status Results</vt:lpstr>
      <vt:lpstr>Protocol Layer Packet Formats: Control Transfers</vt:lpstr>
      <vt:lpstr>Protocol Layer Packet Formats: Control Transfers</vt:lpstr>
      <vt:lpstr>Protocol Layer Packet Formats: Control Transfers</vt:lpstr>
      <vt:lpstr>Protocol Layer Packet Formats: Interrupt Transactions</vt:lpstr>
      <vt:lpstr>Protocol Layer Packet Formats: Interrupt Transactions</vt:lpstr>
      <vt:lpstr>Protocol Layer Packet Formats: Interrupt Transactions</vt:lpstr>
      <vt:lpstr>Protocol Layer Packet Formats: Isochronous Transactions</vt:lpstr>
      <vt:lpstr>Protocol Layer Packet Formats: Isochronous Transactions</vt:lpstr>
      <vt:lpstr>Protocol Layer Packet Formats: Isochronous Transactions</vt:lpstr>
      <vt:lpstr>Protocol Layer Data Toggle Synchronization and Retry - Initialization via SETUP Token</vt:lpstr>
      <vt:lpstr>Protocol Layer Data Toggle Synchronization and Retry - Successful Data Transactions</vt:lpstr>
      <vt:lpstr>Protocol Layer Data Toggle Synchronization and Retry - Data Corrupted or Not Accepted</vt:lpstr>
      <vt:lpstr>Protocol Layer Data Toggle Synchronization and Retry - Corrupted ACK Handshake</vt:lpstr>
      <vt:lpstr>Protocol Layer Error Detection and Recovery: Packet Error Categories</vt:lpstr>
      <vt:lpstr>Protocol Layer Error Detection and Recovery: Bus Turn-around Timing</vt:lpstr>
      <vt:lpstr>PowerPoint Presentation</vt:lpstr>
      <vt:lpstr>Providing electrical power Power Distribution and Power Management</vt:lpstr>
      <vt:lpstr>Providing electrical power Power Management</vt:lpstr>
      <vt:lpstr>Providing electrical power POWER Distribution</vt:lpstr>
      <vt:lpstr>Providing electrical power POWER Distribution</vt:lpstr>
      <vt:lpstr>Providing electrical power Over-current Protection</vt:lpstr>
      <vt:lpstr>Providing electrical power Voltage Drop Budget</vt:lpstr>
      <vt:lpstr>Providing electrical power Power Control During Suspend/Resume</vt:lpstr>
      <vt:lpstr>Providing electrical power Dynamic Attach and Detach</vt:lpstr>
      <vt:lpstr>PowerPoint Presentation</vt:lpstr>
      <vt:lpstr>Bulk/Control OUT and SET UP</vt:lpstr>
      <vt:lpstr>Bulk/Control OUT and SET UP</vt:lpstr>
      <vt:lpstr>Bulk/Control OUT and SET UP</vt:lpstr>
      <vt:lpstr>Bulk/Control IN</vt:lpstr>
      <vt:lpstr>Bulk/Control IN</vt:lpstr>
      <vt:lpstr>Interrupt out</vt:lpstr>
      <vt:lpstr>Interrupt out</vt:lpstr>
      <vt:lpstr>Interrupt out</vt:lpstr>
      <vt:lpstr>Interrupt in</vt:lpstr>
      <vt:lpstr>Interrupt in</vt:lpstr>
      <vt:lpstr>Interrupt in</vt:lpstr>
      <vt:lpstr>Interrupt in</vt:lpstr>
      <vt:lpstr>Interrupt in</vt:lpstr>
      <vt:lpstr>Isochronous OUT Split-transaction</vt:lpstr>
      <vt:lpstr>Isochronous OUT Split-transaction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Thy Minh. Duong</dc:creator>
  <cp:lastModifiedBy>The Nguyen</cp:lastModifiedBy>
  <cp:revision>9</cp:revision>
  <dcterms:created xsi:type="dcterms:W3CDTF">2019-12-30T05:11:45Z</dcterms:created>
  <dcterms:modified xsi:type="dcterms:W3CDTF">2023-10-19T09:05:36Z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0x01010016A4AEB292C7F940AC7C75BCBC9D5238</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ies>
</file>